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8" r:id="rId2"/>
    <p:sldId id="260" r:id="rId3"/>
    <p:sldId id="261" r:id="rId4"/>
    <p:sldId id="262" r:id="rId5"/>
    <p:sldId id="266" r:id="rId6"/>
    <p:sldId id="264" r:id="rId7"/>
    <p:sldId id="265" r:id="rId8"/>
    <p:sldId id="269" r:id="rId9"/>
    <p:sldId id="268" r:id="rId10"/>
    <p:sldId id="267" r:id="rId11"/>
    <p:sldId id="275" r:id="rId12"/>
    <p:sldId id="276" r:id="rId13"/>
    <p:sldId id="277" r:id="rId14"/>
    <p:sldId id="273" r:id="rId15"/>
    <p:sldId id="274" r:id="rId16"/>
    <p:sldId id="270" r:id="rId17"/>
    <p:sldId id="271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华康俪金黑W8(P)" panose="020B0800000000000000" pitchFamily="34" charset="-122"/>
      <p:regular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  <p:embeddedFont>
      <p:font typeface="等线 Light" panose="0201060003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一部分" id="{B83EAF93-BFE1-45D0-891E-A2E9C229596F}">
          <p14:sldIdLst>
            <p14:sldId id="258"/>
            <p14:sldId id="260"/>
            <p14:sldId id="261"/>
          </p14:sldIdLst>
        </p14:section>
        <p14:section name="第二部分" id="{C690C731-B830-492D-B7EB-6D1CA57809CF}">
          <p14:sldIdLst>
            <p14:sldId id="262"/>
            <p14:sldId id="266"/>
            <p14:sldId id="264"/>
          </p14:sldIdLst>
        </p14:section>
        <p14:section name="第三部分" id="{A5FF6409-775D-4857-82D1-092F418143F0}">
          <p14:sldIdLst>
            <p14:sldId id="265"/>
            <p14:sldId id="269"/>
            <p14:sldId id="268"/>
            <p14:sldId id="267"/>
          </p14:sldIdLst>
        </p14:section>
        <p14:section name="第四部分" id="{DDCF3A21-A4B4-468B-9FE5-B5EC9AB635C6}">
          <p14:sldIdLst>
            <p14:sldId id="275"/>
            <p14:sldId id="276"/>
            <p14:sldId id="277"/>
          </p14:sldIdLst>
        </p14:section>
        <p14:section name="无标题节" id="{86F76308-2EBC-4D16-903B-4558056DA0DA}">
          <p14:sldIdLst>
            <p14:sldId id="273"/>
            <p14:sldId id="274"/>
          </p14:sldIdLst>
        </p14:section>
        <p14:section name="无标题节" id="{E48C3317-B662-4924-8738-5DDB4B54A62F}">
          <p14:sldIdLst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2" pos="7242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B01"/>
    <a:srgbClr val="EF7000"/>
    <a:srgbClr val="D70800"/>
    <a:srgbClr val="FA8600"/>
    <a:srgbClr val="CA0000"/>
    <a:srgbClr val="FEC501"/>
    <a:srgbClr val="D6CEC0"/>
    <a:srgbClr val="2B62B0"/>
    <a:srgbClr val="FBC165"/>
    <a:srgbClr val="7C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711" autoAdjust="0"/>
    <p:restoredTop sz="94660"/>
  </p:normalViewPr>
  <p:slideViewPr>
    <p:cSldViewPr snapToGrid="0">
      <p:cViewPr>
        <p:scale>
          <a:sx n="66" d="100"/>
          <a:sy n="66" d="100"/>
        </p:scale>
        <p:origin x="1526" y="403"/>
      </p:cViewPr>
      <p:guideLst>
        <p:guide pos="7242"/>
        <p:guide pos="438"/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6251A-65C6-4A3A-ACDD-9D39ADEFF8E7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C4D66-E97A-45EC-8774-52FAF6BB2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新华网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C4D66-E97A-45EC-8774-52FAF6BB2E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18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1342B-CF86-46EA-A5E3-FF534A1B4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010877-C75E-4720-8B80-9A6FA801D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087AA-EE08-47A7-B4A9-31BF6870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FDD0F-C331-45F4-9998-5EF7E309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C00EC-5069-4A04-A900-0C4D8A55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3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B476A-61DD-49A2-9F15-063DF010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7337D-4E26-4E97-A7ED-D6EC96C16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8B526-0778-442C-A89D-934EF681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26C6E-9C5A-41B4-AB16-DA92D3D5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278D5-23D7-4B81-A652-D1E27406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41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6EEA80-B375-4FA1-A66F-93E9E4998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1FA54C-6D85-4309-A65F-791A15E2C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8936CE-2CEE-4E69-87C3-DE9C9203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C4436-E4F0-44ED-B822-08EE1F2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1B018-BD9C-46B1-9CA0-DF358160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3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49F6E-EC73-4A63-98A8-6CFC94D8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D3C20-C8C0-4C70-B464-3A6E78C24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26FA9C-31DC-44D5-9C4F-4DA415F5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C32B68-73BF-498C-A8D6-AE332018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7BA012-DD8D-4C9D-A474-67742D6B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33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D7CD4-FB48-46F2-8F2D-91CCDBE67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2E97B3-FECE-49BB-8E5D-7F0AB5BA0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4445C-592F-43FF-AF21-6ED54CC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8C08D-99AB-4645-822D-21DF930E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17B4F-6C25-4FF6-B55A-DE180A5E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0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FD7FE-6910-41F9-8223-EF3ED73E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FA1ACE-7018-4486-B454-522044ADA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814730-87FE-4888-92C9-DAA0C7D3C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D5FA73-2C4A-48DA-A70B-1D41AE5E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422FB1-B9BC-49B8-BDA6-2217E3E8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FE31E9-546E-40F3-8766-DC0E2E8A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67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A9863-05DD-4076-9878-E29B5E69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470501-77E5-46DF-8CC0-983EB4BB9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52B5-E44E-4C5A-928E-1ECCB0D6E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F08FA3-FFB4-4E13-9672-2135E6DB9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1052A4-F35A-4695-8FDC-CE7898C64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7016C7-135D-4C52-8729-0BE03F2D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C2783-CE68-44D6-B43F-92409057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822B8D-0890-4158-9C75-BF3D8648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8282A-438E-4745-AE9F-A6C0C8B1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6F44AD-1EBC-4CF1-98A1-7230D6DF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B88162-423B-4B2F-AD03-7F4842B8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98791E-747F-4A41-8BC8-8D9EDCF8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7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5D4DCD-8A24-471B-9EB9-EE9CFFF9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5B41D7-3B44-4684-A2BE-B30FA6A6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AEC76-D1D6-4C8A-AF5F-152EE2B1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5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D6544-AA6E-4520-9A32-91077F6B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F1135-2BDD-4D43-932D-5F327230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A0CEF6-B812-4E4B-9652-8A4A808D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F2AFFE-4B1B-46AA-A7AB-4C02F78E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267F61-E20B-4668-99CD-F9BD898D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10B5DC-EA67-443A-B3E1-0DBBEE39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954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A0B6-E34E-4483-9FBD-C344CB0F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417D69-24C3-4BF4-8540-A5D3D1249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4EA69A-7652-4441-85E3-7D605CF25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F95B37-4FB5-4106-AC19-57B59CF62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43351A-41A2-4CCB-A696-A8F70B9B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18089-3E6D-499C-B798-450BC2D6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09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7E6400F-B334-4F4D-B7AB-17E5C809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61991C-12D3-4BD5-883B-AFFADF7A4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D7C6BF-14B2-4713-834E-5F5390F9C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E2687-2586-4656-A3A7-6F9AB5110DBC}" type="datetimeFigureOut">
              <a:rPr lang="zh-CN" altLang="en-US" smtClean="0"/>
              <a:t>2017/6/12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683982-E429-4308-8997-D11EDB8A3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F5ED2F-FDEE-4DA6-8CE4-43E1A0F52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18D9-6E09-4F53-A10C-28AE0029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37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511058-B592-483A-901E-F524EF8F9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6" y="416689"/>
            <a:ext cx="14463829" cy="8183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753103-13DF-40F4-AAC3-34B55B7F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6101" cy="2395959"/>
          </a:xfrm>
          <a:prstGeom prst="rect">
            <a:avLst/>
          </a:pr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8CC7437-0096-4653-AE62-6F8EF23ECC8A}"/>
              </a:ext>
            </a:extLst>
          </p:cNvPr>
          <p:cNvSpPr/>
          <p:nvPr/>
        </p:nvSpPr>
        <p:spPr>
          <a:xfrm>
            <a:off x="693281" y="1215222"/>
            <a:ext cx="10779367" cy="4745738"/>
          </a:xfrm>
          <a:custGeom>
            <a:avLst/>
            <a:gdLst>
              <a:gd name="connsiteX0" fmla="*/ 0 w 10779367"/>
              <a:gd name="connsiteY0" fmla="*/ 0 h 4745738"/>
              <a:gd name="connsiteX1" fmla="*/ 3010618 w 10779367"/>
              <a:gd name="connsiteY1" fmla="*/ 0 h 4745738"/>
              <a:gd name="connsiteX2" fmla="*/ 3298785 w 10779367"/>
              <a:gd name="connsiteY2" fmla="*/ 0 h 4745738"/>
              <a:gd name="connsiteX3" fmla="*/ 10779367 w 10779367"/>
              <a:gd name="connsiteY3" fmla="*/ 0 h 4745738"/>
              <a:gd name="connsiteX4" fmla="*/ 10779367 w 10779367"/>
              <a:gd name="connsiteY4" fmla="*/ 4740070 h 4745738"/>
              <a:gd name="connsiteX5" fmla="*/ 3298785 w 10779367"/>
              <a:gd name="connsiteY5" fmla="*/ 4740070 h 4745738"/>
              <a:gd name="connsiteX6" fmla="*/ 3298785 w 10779367"/>
              <a:gd name="connsiteY6" fmla="*/ 4745738 h 4745738"/>
              <a:gd name="connsiteX7" fmla="*/ 0 w 10779367"/>
              <a:gd name="connsiteY7" fmla="*/ 4745738 h 474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79367" h="4745738">
                <a:moveTo>
                  <a:pt x="0" y="0"/>
                </a:moveTo>
                <a:lnTo>
                  <a:pt x="3010618" y="0"/>
                </a:lnTo>
                <a:lnTo>
                  <a:pt x="3298785" y="0"/>
                </a:lnTo>
                <a:lnTo>
                  <a:pt x="10779367" y="0"/>
                </a:lnTo>
                <a:lnTo>
                  <a:pt x="10779367" y="4740070"/>
                </a:lnTo>
                <a:lnTo>
                  <a:pt x="3298785" y="4740070"/>
                </a:lnTo>
                <a:lnTo>
                  <a:pt x="3298785" y="4745738"/>
                </a:lnTo>
                <a:lnTo>
                  <a:pt x="0" y="4745738"/>
                </a:lnTo>
                <a:close/>
              </a:path>
            </a:pathLst>
          </a:custGeom>
          <a:solidFill>
            <a:srgbClr val="FDFEC4"/>
          </a:solidFill>
          <a:ln>
            <a:noFill/>
          </a:ln>
          <a:effectLst>
            <a:outerShdw blurRad="177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6FD680-8FA9-42D3-A987-EC10D14F56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077" b="22759"/>
          <a:stretch/>
        </p:blipFill>
        <p:spPr>
          <a:xfrm>
            <a:off x="3703899" y="1215222"/>
            <a:ext cx="7768749" cy="4745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B38E16-ECF7-4FF0-BDCE-534D4F6C1E8C}"/>
              </a:ext>
            </a:extLst>
          </p:cNvPr>
          <p:cNvSpPr/>
          <p:nvPr/>
        </p:nvSpPr>
        <p:spPr>
          <a:xfrm>
            <a:off x="991220" y="2100793"/>
            <a:ext cx="1526218" cy="330682"/>
          </a:xfrm>
          <a:prstGeom prst="rect">
            <a:avLst/>
          </a:prstGeom>
          <a:solidFill>
            <a:srgbClr val="C1C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37820F-9AFC-4E22-869F-4E96044128E4}"/>
              </a:ext>
            </a:extLst>
          </p:cNvPr>
          <p:cNvSpPr txBox="1"/>
          <p:nvPr/>
        </p:nvSpPr>
        <p:spPr>
          <a:xfrm>
            <a:off x="1011540" y="2100793"/>
            <a:ext cx="152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日上午</a:t>
            </a:r>
            <a:r>
              <a:rPr lang="en-US" altLang="zh-CN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Source Han Sans Normal" panose="020B0400000000000000" pitchFamily="34" charset="-122"/>
                <a:ea typeface="Source Han Sans Normal" panose="020B0400000000000000" pitchFamily="34" charset="-122"/>
              </a:rPr>
              <a:t>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B04B4E-D318-4267-8532-85F9C6C79C56}"/>
              </a:ext>
            </a:extLst>
          </p:cNvPr>
          <p:cNvSpPr txBox="1"/>
          <p:nvPr/>
        </p:nvSpPr>
        <p:spPr>
          <a:xfrm>
            <a:off x="832976" y="3041986"/>
            <a:ext cx="2743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458F8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何立峰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117CBA-E3C4-48BE-A377-7FD8EC9F9032}"/>
              </a:ext>
            </a:extLst>
          </p:cNvPr>
          <p:cNvSpPr txBox="1"/>
          <p:nvPr/>
        </p:nvSpPr>
        <p:spPr>
          <a:xfrm>
            <a:off x="880551" y="2564932"/>
            <a:ext cx="2742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1C183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国家发改委主任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44BD77-BDDF-45D3-A5A0-BC836957AD69}"/>
              </a:ext>
            </a:extLst>
          </p:cNvPr>
          <p:cNvSpPr txBox="1"/>
          <p:nvPr/>
        </p:nvSpPr>
        <p:spPr>
          <a:xfrm>
            <a:off x="2584935" y="3287910"/>
            <a:ext cx="473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458F8E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0C1C82-376B-4CA5-8F1E-B83DE5934E7F}"/>
              </a:ext>
            </a:extLst>
          </p:cNvPr>
          <p:cNvSpPr/>
          <p:nvPr/>
        </p:nvSpPr>
        <p:spPr>
          <a:xfrm>
            <a:off x="693281" y="3901129"/>
            <a:ext cx="2801759" cy="981133"/>
          </a:xfrm>
          <a:prstGeom prst="rect">
            <a:avLst/>
          </a:prstGeom>
          <a:solidFill>
            <a:srgbClr val="458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54BB20-88A1-4EFD-B369-A68964E4143F}"/>
              </a:ext>
            </a:extLst>
          </p:cNvPr>
          <p:cNvSpPr txBox="1"/>
          <p:nvPr/>
        </p:nvSpPr>
        <p:spPr>
          <a:xfrm>
            <a:off x="857402" y="3996516"/>
            <a:ext cx="2742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1C183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</a:t>
            </a:r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经济社会发展与</a:t>
            </a:r>
            <a:endParaRPr lang="en-US" altLang="zh-CN" sz="2400" b="1" dirty="0">
              <a:solidFill>
                <a:schemeClr val="bg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宏观调控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ACB1A1-126D-45DB-AE3D-5ADC9089E9D6}"/>
              </a:ext>
            </a:extLst>
          </p:cNvPr>
          <p:cNvSpPr txBox="1"/>
          <p:nvPr/>
        </p:nvSpPr>
        <p:spPr>
          <a:xfrm>
            <a:off x="536498" y="3913622"/>
            <a:ext cx="66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Verdana" panose="020B0604030504040204" pitchFamily="34" charset="0"/>
              </a:rPr>
              <a:t>“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Verdana" panose="020B060403050404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D3AE33-93B5-4DC5-A292-2B4FB63D6767}"/>
              </a:ext>
            </a:extLst>
          </p:cNvPr>
          <p:cNvSpPr txBox="1"/>
          <p:nvPr/>
        </p:nvSpPr>
        <p:spPr>
          <a:xfrm>
            <a:off x="2094160" y="4508629"/>
            <a:ext cx="667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Verdana" panose="020B0604030504040204" pitchFamily="34" charset="0"/>
              </a:rPr>
              <a:t>”</a:t>
            </a:r>
            <a:endParaRPr lang="zh-CN" altLang="en-US" sz="48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Verdana" panose="020B060403050404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9DF022-CD46-4FCD-A41D-844A20F199BA}"/>
              </a:ext>
            </a:extLst>
          </p:cNvPr>
          <p:cNvSpPr txBox="1"/>
          <p:nvPr/>
        </p:nvSpPr>
        <p:spPr>
          <a:xfrm>
            <a:off x="847674" y="5025282"/>
            <a:ext cx="34400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C1C183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的相关问题回答中外记者提问</a:t>
            </a:r>
          </a:p>
        </p:txBody>
      </p:sp>
    </p:spTree>
    <p:extLst>
      <p:ext uri="{BB962C8B-B14F-4D97-AF65-F5344CB8AC3E}">
        <p14:creationId xmlns:p14="http://schemas.microsoft.com/office/powerpoint/2010/main" val="2837236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96333CA-D2C2-4BC1-AAB5-0CC5E1541DE2}"/>
              </a:ext>
            </a:extLst>
          </p:cNvPr>
          <p:cNvSpPr/>
          <p:nvPr/>
        </p:nvSpPr>
        <p:spPr>
          <a:xfrm>
            <a:off x="8077320" y="293016"/>
            <a:ext cx="3810000" cy="960120"/>
          </a:xfrm>
          <a:prstGeom prst="rect">
            <a:avLst/>
          </a:prstGeom>
          <a:solidFill>
            <a:srgbClr val="EA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E08CD27-B9E3-4A47-9558-4A6388ED3FC1}"/>
              </a:ext>
            </a:extLst>
          </p:cNvPr>
          <p:cNvSpPr/>
          <p:nvPr/>
        </p:nvSpPr>
        <p:spPr>
          <a:xfrm>
            <a:off x="304922" y="293016"/>
            <a:ext cx="11582399" cy="960120"/>
          </a:xfrm>
          <a:custGeom>
            <a:avLst/>
            <a:gdLst/>
            <a:ahLst/>
            <a:cxnLst/>
            <a:rect l="l" t="t" r="r" b="b"/>
            <a:pathLst>
              <a:path w="11582399" h="960120">
                <a:moveTo>
                  <a:pt x="11200434" y="678855"/>
                </a:moveTo>
                <a:lnTo>
                  <a:pt x="11187933" y="697607"/>
                </a:lnTo>
                <a:cubicBezTo>
                  <a:pt x="11208769" y="785118"/>
                  <a:pt x="11246273" y="828874"/>
                  <a:pt x="11300447" y="828874"/>
                </a:cubicBezTo>
                <a:cubicBezTo>
                  <a:pt x="11321283" y="820539"/>
                  <a:pt x="11331701" y="795536"/>
                  <a:pt x="11331701" y="753864"/>
                </a:cubicBezTo>
                <a:lnTo>
                  <a:pt x="11244189" y="678855"/>
                </a:lnTo>
                <a:close/>
                <a:moveTo>
                  <a:pt x="8981700" y="637603"/>
                </a:moveTo>
                <a:cubicBezTo>
                  <a:pt x="8995590" y="717474"/>
                  <a:pt x="9019899" y="785191"/>
                  <a:pt x="9054626" y="840754"/>
                </a:cubicBezTo>
                <a:cubicBezTo>
                  <a:pt x="8985172" y="891107"/>
                  <a:pt x="8927873" y="930609"/>
                  <a:pt x="8882729" y="959258"/>
                </a:cubicBezTo>
                <a:lnTo>
                  <a:pt x="8881279" y="960120"/>
                </a:lnTo>
                <a:lnTo>
                  <a:pt x="8769023" y="960120"/>
                </a:lnTo>
                <a:lnTo>
                  <a:pt x="8783758" y="866799"/>
                </a:lnTo>
                <a:lnTo>
                  <a:pt x="8903565" y="762619"/>
                </a:lnTo>
                <a:lnTo>
                  <a:pt x="8903565" y="746992"/>
                </a:lnTo>
                <a:lnTo>
                  <a:pt x="8887938" y="731365"/>
                </a:lnTo>
                <a:lnTo>
                  <a:pt x="8872311" y="731365"/>
                </a:lnTo>
                <a:lnTo>
                  <a:pt x="8788967" y="793873"/>
                </a:lnTo>
                <a:lnTo>
                  <a:pt x="8783758" y="793873"/>
                </a:lnTo>
                <a:lnTo>
                  <a:pt x="8783758" y="773037"/>
                </a:lnTo>
                <a:lnTo>
                  <a:pt x="8788967" y="715738"/>
                </a:lnTo>
                <a:cubicBezTo>
                  <a:pt x="8788967" y="674066"/>
                  <a:pt x="8853212" y="648021"/>
                  <a:pt x="8981700" y="637603"/>
                </a:cubicBezTo>
                <a:close/>
                <a:moveTo>
                  <a:pt x="10837889" y="585093"/>
                </a:moveTo>
                <a:lnTo>
                  <a:pt x="10869143" y="585093"/>
                </a:lnTo>
                <a:lnTo>
                  <a:pt x="10875393" y="603845"/>
                </a:lnTo>
                <a:lnTo>
                  <a:pt x="10850390" y="841375"/>
                </a:lnTo>
                <a:cubicBezTo>
                  <a:pt x="10779548" y="874713"/>
                  <a:pt x="10725375" y="891381"/>
                  <a:pt x="10687870" y="891381"/>
                </a:cubicBezTo>
                <a:cubicBezTo>
                  <a:pt x="10646198" y="891381"/>
                  <a:pt x="10619111" y="876796"/>
                  <a:pt x="10606610" y="847626"/>
                </a:cubicBezTo>
                <a:lnTo>
                  <a:pt x="10625362" y="803870"/>
                </a:lnTo>
                <a:lnTo>
                  <a:pt x="10625362" y="791369"/>
                </a:lnTo>
                <a:lnTo>
                  <a:pt x="10606610" y="778867"/>
                </a:lnTo>
                <a:lnTo>
                  <a:pt x="10625362" y="635099"/>
                </a:lnTo>
                <a:cubicBezTo>
                  <a:pt x="10625362" y="601762"/>
                  <a:pt x="10696204" y="585093"/>
                  <a:pt x="10837889" y="585093"/>
                </a:cubicBezTo>
                <a:close/>
                <a:moveTo>
                  <a:pt x="9659202" y="551516"/>
                </a:moveTo>
                <a:lnTo>
                  <a:pt x="9672299" y="551516"/>
                </a:lnTo>
                <a:lnTo>
                  <a:pt x="9672299" y="597355"/>
                </a:lnTo>
                <a:cubicBezTo>
                  <a:pt x="9672299" y="625732"/>
                  <a:pt x="9633008" y="646469"/>
                  <a:pt x="9554427" y="659565"/>
                </a:cubicBezTo>
                <a:lnTo>
                  <a:pt x="9554427" y="587533"/>
                </a:lnTo>
                <a:cubicBezTo>
                  <a:pt x="9595900" y="587533"/>
                  <a:pt x="9630825" y="575527"/>
                  <a:pt x="9659202" y="551516"/>
                </a:cubicBezTo>
                <a:close/>
                <a:moveTo>
                  <a:pt x="9917865" y="472935"/>
                </a:moveTo>
                <a:lnTo>
                  <a:pt x="9911317" y="476209"/>
                </a:lnTo>
                <a:cubicBezTo>
                  <a:pt x="9944059" y="554790"/>
                  <a:pt x="9972435" y="599538"/>
                  <a:pt x="9996446" y="610452"/>
                </a:cubicBezTo>
                <a:lnTo>
                  <a:pt x="10002995" y="610452"/>
                </a:lnTo>
                <a:cubicBezTo>
                  <a:pt x="10031371" y="610452"/>
                  <a:pt x="10045560" y="595172"/>
                  <a:pt x="10045560" y="564613"/>
                </a:cubicBezTo>
                <a:lnTo>
                  <a:pt x="10045560" y="558065"/>
                </a:lnTo>
                <a:cubicBezTo>
                  <a:pt x="9984441" y="501311"/>
                  <a:pt x="9942967" y="472935"/>
                  <a:pt x="9921139" y="472935"/>
                </a:cubicBezTo>
                <a:close/>
                <a:moveTo>
                  <a:pt x="10837889" y="385068"/>
                </a:moveTo>
                <a:cubicBezTo>
                  <a:pt x="10862892" y="385068"/>
                  <a:pt x="10875393" y="393402"/>
                  <a:pt x="10875393" y="410071"/>
                </a:cubicBezTo>
                <a:lnTo>
                  <a:pt x="10875393" y="478830"/>
                </a:lnTo>
                <a:lnTo>
                  <a:pt x="10869143" y="535087"/>
                </a:lnTo>
                <a:lnTo>
                  <a:pt x="10812886" y="535087"/>
                </a:lnTo>
                <a:lnTo>
                  <a:pt x="10650365" y="553839"/>
                </a:lnTo>
                <a:lnTo>
                  <a:pt x="10631613" y="516334"/>
                </a:lnTo>
                <a:lnTo>
                  <a:pt x="10650365" y="516334"/>
                </a:lnTo>
                <a:cubicBezTo>
                  <a:pt x="10650365" y="428823"/>
                  <a:pt x="10712873" y="385068"/>
                  <a:pt x="10837889" y="385068"/>
                </a:cubicBezTo>
                <a:close/>
                <a:moveTo>
                  <a:pt x="9688670" y="351789"/>
                </a:moveTo>
                <a:cubicBezTo>
                  <a:pt x="9658110" y="382348"/>
                  <a:pt x="9612271" y="406359"/>
                  <a:pt x="9551153" y="423822"/>
                </a:cubicBezTo>
                <a:lnTo>
                  <a:pt x="9551153" y="427096"/>
                </a:lnTo>
                <a:lnTo>
                  <a:pt x="9560975" y="440193"/>
                </a:lnTo>
                <a:lnTo>
                  <a:pt x="9577346" y="440193"/>
                </a:lnTo>
                <a:cubicBezTo>
                  <a:pt x="9618820" y="440193"/>
                  <a:pt x="9651562" y="430370"/>
                  <a:pt x="9675573" y="410725"/>
                </a:cubicBezTo>
                <a:lnTo>
                  <a:pt x="9685396" y="410725"/>
                </a:lnTo>
                <a:lnTo>
                  <a:pt x="9672299" y="548242"/>
                </a:lnTo>
                <a:lnTo>
                  <a:pt x="9652653" y="535145"/>
                </a:lnTo>
                <a:lnTo>
                  <a:pt x="9616637" y="535145"/>
                </a:lnTo>
                <a:lnTo>
                  <a:pt x="9551153" y="548242"/>
                </a:lnTo>
                <a:lnTo>
                  <a:pt x="9554427" y="515500"/>
                </a:lnTo>
                <a:cubicBezTo>
                  <a:pt x="9554427" y="500220"/>
                  <a:pt x="9521685" y="466386"/>
                  <a:pt x="9456200" y="413999"/>
                </a:cubicBezTo>
                <a:lnTo>
                  <a:pt x="9452926" y="413999"/>
                </a:lnTo>
                <a:lnTo>
                  <a:pt x="9443103" y="423822"/>
                </a:lnTo>
                <a:cubicBezTo>
                  <a:pt x="9464931" y="574436"/>
                  <a:pt x="9484577" y="657383"/>
                  <a:pt x="9502039" y="672662"/>
                </a:cubicBezTo>
                <a:lnTo>
                  <a:pt x="9502039" y="682485"/>
                </a:lnTo>
                <a:lnTo>
                  <a:pt x="9475846" y="689033"/>
                </a:lnTo>
                <a:cubicBezTo>
                  <a:pt x="9475846" y="699947"/>
                  <a:pt x="9504222" y="711953"/>
                  <a:pt x="9560975" y="725050"/>
                </a:cubicBezTo>
                <a:cubicBezTo>
                  <a:pt x="9608997" y="696673"/>
                  <a:pt x="9639556" y="674845"/>
                  <a:pt x="9652653" y="659565"/>
                </a:cubicBezTo>
                <a:lnTo>
                  <a:pt x="9659202" y="659565"/>
                </a:lnTo>
                <a:lnTo>
                  <a:pt x="9659202" y="675936"/>
                </a:lnTo>
                <a:cubicBezTo>
                  <a:pt x="9659202" y="689033"/>
                  <a:pt x="9651562" y="695582"/>
                  <a:pt x="9636282" y="695582"/>
                </a:cubicBezTo>
                <a:lnTo>
                  <a:pt x="9636282" y="702130"/>
                </a:lnTo>
                <a:lnTo>
                  <a:pt x="9685396" y="744695"/>
                </a:lnTo>
                <a:cubicBezTo>
                  <a:pt x="9707224" y="742512"/>
                  <a:pt x="9729052" y="728324"/>
                  <a:pt x="9750880" y="702130"/>
                </a:cubicBezTo>
                <a:lnTo>
                  <a:pt x="9806542" y="476209"/>
                </a:lnTo>
                <a:cubicBezTo>
                  <a:pt x="9756337" y="393262"/>
                  <a:pt x="9720321" y="351789"/>
                  <a:pt x="9698492" y="351789"/>
                </a:cubicBezTo>
                <a:close/>
                <a:moveTo>
                  <a:pt x="9200477" y="220885"/>
                </a:moveTo>
                <a:lnTo>
                  <a:pt x="9190059" y="231303"/>
                </a:lnTo>
                <a:cubicBezTo>
                  <a:pt x="9210895" y="356318"/>
                  <a:pt x="9233467" y="418826"/>
                  <a:pt x="9257776" y="418826"/>
                </a:cubicBezTo>
                <a:lnTo>
                  <a:pt x="9268194" y="418826"/>
                </a:lnTo>
                <a:cubicBezTo>
                  <a:pt x="9306393" y="397990"/>
                  <a:pt x="9325493" y="377154"/>
                  <a:pt x="9325493" y="356318"/>
                </a:cubicBezTo>
                <a:cubicBezTo>
                  <a:pt x="9325493" y="314646"/>
                  <a:pt x="9285557" y="269502"/>
                  <a:pt x="9205686" y="220885"/>
                </a:cubicBezTo>
                <a:close/>
                <a:moveTo>
                  <a:pt x="9872026" y="165158"/>
                </a:moveTo>
                <a:lnTo>
                  <a:pt x="9868752" y="174981"/>
                </a:lnTo>
                <a:lnTo>
                  <a:pt x="9881849" y="188078"/>
                </a:lnTo>
                <a:cubicBezTo>
                  <a:pt x="9851289" y="271025"/>
                  <a:pt x="9822913" y="340875"/>
                  <a:pt x="9796719" y="397628"/>
                </a:cubicBezTo>
                <a:lnTo>
                  <a:pt x="9796719" y="400902"/>
                </a:lnTo>
                <a:lnTo>
                  <a:pt x="9799993" y="410725"/>
                </a:lnTo>
                <a:lnTo>
                  <a:pt x="9872026" y="384531"/>
                </a:lnTo>
                <a:cubicBezTo>
                  <a:pt x="9889488" y="358337"/>
                  <a:pt x="9958247" y="326686"/>
                  <a:pt x="10078302" y="289579"/>
                </a:cubicBezTo>
                <a:lnTo>
                  <a:pt x="10081576" y="289579"/>
                </a:lnTo>
                <a:lnTo>
                  <a:pt x="10081576" y="351789"/>
                </a:lnTo>
                <a:cubicBezTo>
                  <a:pt x="10081576" y="524231"/>
                  <a:pt x="10044468" y="672662"/>
                  <a:pt x="9970253" y="797083"/>
                </a:cubicBezTo>
                <a:cubicBezTo>
                  <a:pt x="9976801" y="821094"/>
                  <a:pt x="9984441" y="833099"/>
                  <a:pt x="9993172" y="833099"/>
                </a:cubicBezTo>
                <a:lnTo>
                  <a:pt x="9996446" y="833099"/>
                </a:lnTo>
                <a:cubicBezTo>
                  <a:pt x="10072845" y="785077"/>
                  <a:pt x="10116501" y="743604"/>
                  <a:pt x="10127415" y="708679"/>
                </a:cubicBezTo>
                <a:cubicBezTo>
                  <a:pt x="10142695" y="708679"/>
                  <a:pt x="10171071" y="592990"/>
                  <a:pt x="10212545" y="361611"/>
                </a:cubicBezTo>
                <a:cubicBezTo>
                  <a:pt x="10177620" y="293944"/>
                  <a:pt x="10137238" y="244831"/>
                  <a:pt x="10091399" y="214272"/>
                </a:cubicBezTo>
                <a:lnTo>
                  <a:pt x="10081576" y="214272"/>
                </a:lnTo>
                <a:cubicBezTo>
                  <a:pt x="10081576" y="242648"/>
                  <a:pt x="10043377" y="272116"/>
                  <a:pt x="9966978" y="302676"/>
                </a:cubicBezTo>
                <a:lnTo>
                  <a:pt x="9960430" y="302676"/>
                </a:lnTo>
                <a:lnTo>
                  <a:pt x="9993172" y="237191"/>
                </a:lnTo>
                <a:cubicBezTo>
                  <a:pt x="9938602" y="189169"/>
                  <a:pt x="9898220" y="165158"/>
                  <a:pt x="9872026" y="165158"/>
                </a:cubicBezTo>
                <a:close/>
                <a:moveTo>
                  <a:pt x="9639556" y="161884"/>
                </a:moveTo>
                <a:lnTo>
                  <a:pt x="9600266" y="224094"/>
                </a:lnTo>
                <a:cubicBezTo>
                  <a:pt x="9547878" y="335418"/>
                  <a:pt x="9511862" y="397628"/>
                  <a:pt x="9492217" y="410725"/>
                </a:cubicBezTo>
                <a:lnTo>
                  <a:pt x="9492217" y="413999"/>
                </a:lnTo>
                <a:lnTo>
                  <a:pt x="9502039" y="423822"/>
                </a:lnTo>
                <a:lnTo>
                  <a:pt x="9511862" y="423822"/>
                </a:lnTo>
                <a:lnTo>
                  <a:pt x="9610089" y="377983"/>
                </a:lnTo>
                <a:cubicBezTo>
                  <a:pt x="9679938" y="308133"/>
                  <a:pt x="9721412" y="273208"/>
                  <a:pt x="9734509" y="273208"/>
                </a:cubicBezTo>
                <a:lnTo>
                  <a:pt x="9734509" y="253562"/>
                </a:lnTo>
                <a:cubicBezTo>
                  <a:pt x="9682121" y="192443"/>
                  <a:pt x="9650471" y="161884"/>
                  <a:pt x="9639556" y="161884"/>
                </a:cubicBezTo>
                <a:close/>
                <a:moveTo>
                  <a:pt x="11331701" y="72529"/>
                </a:moveTo>
                <a:cubicBezTo>
                  <a:pt x="11398375" y="72529"/>
                  <a:pt x="11431713" y="116284"/>
                  <a:pt x="11431713" y="203795"/>
                </a:cubicBezTo>
                <a:lnTo>
                  <a:pt x="11431713" y="585093"/>
                </a:lnTo>
                <a:lnTo>
                  <a:pt x="11412961" y="672604"/>
                </a:lnTo>
                <a:lnTo>
                  <a:pt x="11431713" y="722610"/>
                </a:lnTo>
                <a:lnTo>
                  <a:pt x="11431713" y="778867"/>
                </a:lnTo>
                <a:lnTo>
                  <a:pt x="11412961" y="847626"/>
                </a:lnTo>
                <a:lnTo>
                  <a:pt x="11412961" y="866378"/>
                </a:lnTo>
                <a:lnTo>
                  <a:pt x="11431713" y="872629"/>
                </a:lnTo>
                <a:lnTo>
                  <a:pt x="11419783" y="960120"/>
                </a:lnTo>
                <a:lnTo>
                  <a:pt x="11078031" y="960120"/>
                </a:lnTo>
                <a:lnTo>
                  <a:pt x="11169181" y="949201"/>
                </a:lnTo>
                <a:cubicBezTo>
                  <a:pt x="11235855" y="937741"/>
                  <a:pt x="11269193" y="926802"/>
                  <a:pt x="11269193" y="916384"/>
                </a:cubicBezTo>
                <a:lnTo>
                  <a:pt x="11269193" y="866378"/>
                </a:lnTo>
                <a:lnTo>
                  <a:pt x="11250440" y="847626"/>
                </a:lnTo>
                <a:lnTo>
                  <a:pt x="11094171" y="872629"/>
                </a:lnTo>
                <a:lnTo>
                  <a:pt x="11062917" y="847626"/>
                </a:lnTo>
                <a:cubicBezTo>
                  <a:pt x="11087920" y="810121"/>
                  <a:pt x="11106672" y="722610"/>
                  <a:pt x="11119174" y="585093"/>
                </a:cubicBezTo>
                <a:lnTo>
                  <a:pt x="11106672" y="578842"/>
                </a:lnTo>
                <a:cubicBezTo>
                  <a:pt x="11240022" y="562173"/>
                  <a:pt x="11306697" y="537170"/>
                  <a:pt x="11306697" y="503833"/>
                </a:cubicBezTo>
                <a:lnTo>
                  <a:pt x="11269193" y="478830"/>
                </a:lnTo>
                <a:lnTo>
                  <a:pt x="11244189" y="478830"/>
                </a:lnTo>
                <a:lnTo>
                  <a:pt x="11094171" y="503833"/>
                </a:lnTo>
                <a:lnTo>
                  <a:pt x="11062917" y="503833"/>
                </a:lnTo>
                <a:cubicBezTo>
                  <a:pt x="11062917" y="487164"/>
                  <a:pt x="11035830" y="449659"/>
                  <a:pt x="10981657" y="391319"/>
                </a:cubicBezTo>
                <a:lnTo>
                  <a:pt x="10981657" y="360065"/>
                </a:lnTo>
                <a:lnTo>
                  <a:pt x="11000409" y="366316"/>
                </a:lnTo>
                <a:lnTo>
                  <a:pt x="11187933" y="347563"/>
                </a:lnTo>
                <a:lnTo>
                  <a:pt x="11200434" y="347563"/>
                </a:lnTo>
                <a:lnTo>
                  <a:pt x="11219186" y="360065"/>
                </a:lnTo>
                <a:cubicBezTo>
                  <a:pt x="11260858" y="360065"/>
                  <a:pt x="11296279" y="339229"/>
                  <a:pt x="11325450" y="297557"/>
                </a:cubicBezTo>
                <a:lnTo>
                  <a:pt x="11325450" y="272554"/>
                </a:lnTo>
                <a:lnTo>
                  <a:pt x="11300447" y="247551"/>
                </a:lnTo>
                <a:lnTo>
                  <a:pt x="11219186" y="247551"/>
                </a:lnTo>
                <a:cubicBezTo>
                  <a:pt x="11006660" y="293390"/>
                  <a:pt x="10835805" y="316309"/>
                  <a:pt x="10706622" y="316309"/>
                </a:cubicBezTo>
                <a:cubicBezTo>
                  <a:pt x="10689954" y="249634"/>
                  <a:pt x="10662867" y="193377"/>
                  <a:pt x="10625362" y="147538"/>
                </a:cubicBezTo>
                <a:close/>
                <a:moveTo>
                  <a:pt x="11434331" y="0"/>
                </a:moveTo>
                <a:lnTo>
                  <a:pt x="11582399" y="0"/>
                </a:lnTo>
                <a:lnTo>
                  <a:pt x="11582399" y="118337"/>
                </a:lnTo>
                <a:lnTo>
                  <a:pt x="11555361" y="87570"/>
                </a:lnTo>
                <a:cubicBezTo>
                  <a:pt x="11515903" y="46549"/>
                  <a:pt x="11477031" y="17835"/>
                  <a:pt x="11438745" y="1426"/>
                </a:cubicBezTo>
                <a:close/>
                <a:moveTo>
                  <a:pt x="8968830" y="0"/>
                </a:moveTo>
                <a:lnTo>
                  <a:pt x="11273062" y="0"/>
                </a:lnTo>
                <a:lnTo>
                  <a:pt x="11231688" y="6896"/>
                </a:lnTo>
                <a:cubicBezTo>
                  <a:pt x="11202518" y="13147"/>
                  <a:pt x="11187933" y="18356"/>
                  <a:pt x="11187933" y="22523"/>
                </a:cubicBezTo>
                <a:cubicBezTo>
                  <a:pt x="10783715" y="60027"/>
                  <a:pt x="10581607" y="87114"/>
                  <a:pt x="10581607" y="103783"/>
                </a:cubicBezTo>
                <a:cubicBezTo>
                  <a:pt x="10531601" y="66278"/>
                  <a:pt x="10492012" y="47526"/>
                  <a:pt x="10462842" y="47526"/>
                </a:cubicBezTo>
                <a:lnTo>
                  <a:pt x="10444090" y="47526"/>
                </a:lnTo>
                <a:cubicBezTo>
                  <a:pt x="10398251" y="47526"/>
                  <a:pt x="10362829" y="289223"/>
                  <a:pt x="10337826" y="772616"/>
                </a:cubicBezTo>
                <a:lnTo>
                  <a:pt x="10355405" y="960120"/>
                </a:lnTo>
                <a:lnTo>
                  <a:pt x="9299239" y="960120"/>
                </a:lnTo>
                <a:lnTo>
                  <a:pt x="9252567" y="861590"/>
                </a:lnTo>
                <a:lnTo>
                  <a:pt x="9289030" y="814709"/>
                </a:lnTo>
                <a:lnTo>
                  <a:pt x="9289030" y="799082"/>
                </a:lnTo>
                <a:cubicBezTo>
                  <a:pt x="9271667" y="722683"/>
                  <a:pt x="9249094" y="668857"/>
                  <a:pt x="9221313" y="637603"/>
                </a:cubicBezTo>
                <a:lnTo>
                  <a:pt x="9216104" y="637603"/>
                </a:lnTo>
                <a:lnTo>
                  <a:pt x="9184850" y="694902"/>
                </a:lnTo>
                <a:cubicBezTo>
                  <a:pt x="9174432" y="694902"/>
                  <a:pt x="9158805" y="660176"/>
                  <a:pt x="9137969" y="590722"/>
                </a:cubicBezTo>
                <a:cubicBezTo>
                  <a:pt x="9235204" y="562941"/>
                  <a:pt x="9294239" y="540369"/>
                  <a:pt x="9315075" y="523006"/>
                </a:cubicBezTo>
                <a:lnTo>
                  <a:pt x="9315075" y="512588"/>
                </a:lnTo>
                <a:lnTo>
                  <a:pt x="9299448" y="491752"/>
                </a:lnTo>
                <a:lnTo>
                  <a:pt x="9221313" y="491752"/>
                </a:lnTo>
                <a:lnTo>
                  <a:pt x="9132760" y="538633"/>
                </a:lnTo>
                <a:cubicBezTo>
                  <a:pt x="9118870" y="538633"/>
                  <a:pt x="9104979" y="422299"/>
                  <a:pt x="9091088" y="189631"/>
                </a:cubicBezTo>
                <a:cubicBezTo>
                  <a:pt x="9091088" y="163586"/>
                  <a:pt x="9080670" y="134502"/>
                  <a:pt x="9059835" y="102380"/>
                </a:cubicBezTo>
                <a:close/>
                <a:moveTo>
                  <a:pt x="0" y="0"/>
                </a:moveTo>
                <a:lnTo>
                  <a:pt x="8930683" y="0"/>
                </a:lnTo>
                <a:lnTo>
                  <a:pt x="8913983" y="12525"/>
                </a:lnTo>
                <a:lnTo>
                  <a:pt x="8913983" y="147959"/>
                </a:lnTo>
                <a:cubicBezTo>
                  <a:pt x="8913983" y="325064"/>
                  <a:pt x="8927874" y="469180"/>
                  <a:pt x="8955655" y="580304"/>
                </a:cubicBezTo>
                <a:lnTo>
                  <a:pt x="8788967" y="621976"/>
                </a:lnTo>
                <a:cubicBezTo>
                  <a:pt x="8684788" y="521269"/>
                  <a:pt x="8625753" y="470916"/>
                  <a:pt x="8611862" y="470916"/>
                </a:cubicBezTo>
                <a:lnTo>
                  <a:pt x="8611862" y="444871"/>
                </a:lnTo>
                <a:cubicBezTo>
                  <a:pt x="8757713" y="389308"/>
                  <a:pt x="8832376" y="352845"/>
                  <a:pt x="8835848" y="335482"/>
                </a:cubicBezTo>
                <a:lnTo>
                  <a:pt x="8835848" y="309437"/>
                </a:lnTo>
                <a:cubicBezTo>
                  <a:pt x="8766395" y="201785"/>
                  <a:pt x="8726460" y="144486"/>
                  <a:pt x="8716042" y="137541"/>
                </a:cubicBezTo>
                <a:lnTo>
                  <a:pt x="8705624" y="137541"/>
                </a:lnTo>
                <a:cubicBezTo>
                  <a:pt x="8691733" y="137541"/>
                  <a:pt x="8684788" y="158377"/>
                  <a:pt x="8684788" y="200049"/>
                </a:cubicBezTo>
                <a:cubicBezTo>
                  <a:pt x="8684788" y="245193"/>
                  <a:pt x="8594499" y="349373"/>
                  <a:pt x="8413921" y="512588"/>
                </a:cubicBezTo>
                <a:lnTo>
                  <a:pt x="8429547" y="538633"/>
                </a:lnTo>
                <a:cubicBezTo>
                  <a:pt x="8446911" y="538633"/>
                  <a:pt x="8486846" y="517797"/>
                  <a:pt x="8549354" y="476125"/>
                </a:cubicBezTo>
                <a:lnTo>
                  <a:pt x="8564981" y="476125"/>
                </a:lnTo>
                <a:lnTo>
                  <a:pt x="8570190" y="486543"/>
                </a:lnTo>
                <a:lnTo>
                  <a:pt x="8564981" y="528215"/>
                </a:lnTo>
                <a:lnTo>
                  <a:pt x="8580608" y="674066"/>
                </a:lnTo>
                <a:lnTo>
                  <a:pt x="8570190" y="679275"/>
                </a:lnTo>
                <a:cubicBezTo>
                  <a:pt x="8403503" y="703584"/>
                  <a:pt x="8320159" y="720947"/>
                  <a:pt x="8320159" y="731365"/>
                </a:cubicBezTo>
                <a:cubicBezTo>
                  <a:pt x="8351413" y="776510"/>
                  <a:pt x="8387876" y="799082"/>
                  <a:pt x="8429547" y="799082"/>
                </a:cubicBezTo>
                <a:cubicBezTo>
                  <a:pt x="8492055" y="764355"/>
                  <a:pt x="8538936" y="745256"/>
                  <a:pt x="8570190" y="741783"/>
                </a:cubicBezTo>
                <a:lnTo>
                  <a:pt x="8585817" y="866799"/>
                </a:lnTo>
                <a:cubicBezTo>
                  <a:pt x="8546749" y="888503"/>
                  <a:pt x="8510829" y="907494"/>
                  <a:pt x="8478056" y="923772"/>
                </a:cubicBezTo>
                <a:lnTo>
                  <a:pt x="8398672" y="960120"/>
                </a:lnTo>
                <a:lnTo>
                  <a:pt x="0" y="96012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72791-D7A2-487E-9ABB-76E1564FDBAF}"/>
              </a:ext>
            </a:extLst>
          </p:cNvPr>
          <p:cNvSpPr/>
          <p:nvPr/>
        </p:nvSpPr>
        <p:spPr>
          <a:xfrm>
            <a:off x="304920" y="1253136"/>
            <a:ext cx="11582400" cy="213360"/>
          </a:xfrm>
          <a:prstGeom prst="rect">
            <a:avLst/>
          </a:prstGeom>
          <a:solidFill>
            <a:srgbClr val="B52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1E8F23-C328-457D-9843-9583D7AD3B2B}"/>
              </a:ext>
            </a:extLst>
          </p:cNvPr>
          <p:cNvSpPr txBox="1"/>
          <p:nvPr/>
        </p:nvSpPr>
        <p:spPr>
          <a:xfrm>
            <a:off x="483774" y="419133"/>
            <a:ext cx="6374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B52D16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人民有所呼 改革有所应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C94365-CF56-4949-84C2-74D1C37B3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0" y="1623558"/>
            <a:ext cx="3366267" cy="49414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9F9B0C-61B1-41CB-B869-9C37615DD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78" y="1623558"/>
            <a:ext cx="4365942" cy="243515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9947495-E9FE-45EF-B613-E51C25231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94" y="1623557"/>
            <a:ext cx="3474699" cy="192308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CEB3318-28F7-4F15-A043-7E55B727B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08"/>
          <a:stretch/>
        </p:blipFill>
        <p:spPr>
          <a:xfrm>
            <a:off x="3860526" y="3710562"/>
            <a:ext cx="3456867" cy="283276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D787430-1C3C-4294-8DC7-79F05AA9B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78" y="4272071"/>
            <a:ext cx="4365942" cy="227125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FAECFB3-8B1A-4D1F-B823-EADA16198967}"/>
              </a:ext>
            </a:extLst>
          </p:cNvPr>
          <p:cNvSpPr txBox="1"/>
          <p:nvPr/>
        </p:nvSpPr>
        <p:spPr>
          <a:xfrm>
            <a:off x="8864163" y="784651"/>
            <a:ext cx="304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887659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2017</a:t>
            </a:r>
            <a:r>
              <a:rPr lang="zh-CN" altLang="en-US" dirty="0">
                <a:solidFill>
                  <a:srgbClr val="887659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全国两会搜狐特别报道</a:t>
            </a:r>
            <a:endParaRPr lang="en-US" altLang="zh-CN" dirty="0">
              <a:solidFill>
                <a:srgbClr val="887659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95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E584AF-59E1-4938-9C77-38C6A1205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8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EA50260-FA37-48AA-9C46-6C8AA6B900CB}"/>
              </a:ext>
            </a:extLst>
          </p:cNvPr>
          <p:cNvGrpSpPr/>
          <p:nvPr/>
        </p:nvGrpSpPr>
        <p:grpSpPr>
          <a:xfrm>
            <a:off x="829861" y="2144021"/>
            <a:ext cx="10541007" cy="3841489"/>
            <a:chOff x="695325" y="1260475"/>
            <a:chExt cx="12101202" cy="44100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A16691-605B-4EA0-9D17-483233E5E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25" y="1260475"/>
              <a:ext cx="2828925" cy="44100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6104152-B2F8-4FA2-B3C5-9ACEE265C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084" y="1260475"/>
              <a:ext cx="2828925" cy="441007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37D17A8-B8E1-4187-A061-CB9AB779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843" y="1260475"/>
              <a:ext cx="2828925" cy="441007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66BD662-DCDB-41C1-9470-206B9DA2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7602" y="1260475"/>
              <a:ext cx="2828925" cy="4410075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DC8463-DC08-4649-A18B-6FA846A93293}"/>
              </a:ext>
            </a:extLst>
          </p:cNvPr>
          <p:cNvGrpSpPr/>
          <p:nvPr/>
        </p:nvGrpSpPr>
        <p:grpSpPr>
          <a:xfrm>
            <a:off x="829861" y="722311"/>
            <a:ext cx="10527442" cy="769441"/>
            <a:chOff x="760411" y="722311"/>
            <a:chExt cx="10527442" cy="76944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5881F3D-28E0-4B60-A90A-C902A7C29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411" y="1154595"/>
              <a:ext cx="3865567" cy="1518"/>
            </a:xfrm>
            <a:prstGeom prst="line">
              <a:avLst/>
            </a:prstGeom>
            <a:ln w="19050">
              <a:solidFill>
                <a:srgbClr val="D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9062DA7-4050-4E83-BF23-A3D45BAD4D85}"/>
                </a:ext>
              </a:extLst>
            </p:cNvPr>
            <p:cNvSpPr txBox="1"/>
            <p:nvPr/>
          </p:nvSpPr>
          <p:spPr>
            <a:xfrm>
              <a:off x="5470404" y="722311"/>
              <a:ext cx="1879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深报道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A3C2A89-88C3-47F1-AA5A-F6A3317F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5853" y="1154595"/>
              <a:ext cx="3852000" cy="1518"/>
            </a:xfrm>
            <a:prstGeom prst="line">
              <a:avLst/>
            </a:prstGeom>
            <a:ln w="19050">
              <a:solidFill>
                <a:srgbClr val="D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F3624E1-08B8-4588-BFA1-B448C597402E}"/>
                </a:ext>
              </a:extLst>
            </p:cNvPr>
            <p:cNvGrpSpPr/>
            <p:nvPr/>
          </p:nvGrpSpPr>
          <p:grpSpPr>
            <a:xfrm>
              <a:off x="4850162" y="819872"/>
              <a:ext cx="742162" cy="564158"/>
              <a:chOff x="4833967" y="454192"/>
              <a:chExt cx="742162" cy="56415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3F539B9-D0B0-4978-A82E-1F4A706AD3A1}"/>
                  </a:ext>
                </a:extLst>
              </p:cNvPr>
              <p:cNvSpPr txBox="1"/>
              <p:nvPr/>
            </p:nvSpPr>
            <p:spPr>
              <a:xfrm>
                <a:off x="4833967" y="464352"/>
                <a:ext cx="74216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500" spc="300" dirty="0">
                    <a:solidFill>
                      <a:schemeClr val="bg1"/>
                    </a:solidFill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三顿</a:t>
                </a:r>
                <a:r>
                  <a:rPr kumimoji="0" lang="zh-CN" altLang="en-US" sz="1500" b="0" i="0" u="none" strike="noStrike" kern="1200" cap="none" spc="30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独家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702DD29-FA3D-47C0-86CD-17D71F147EC7}"/>
                  </a:ext>
                </a:extLst>
              </p:cNvPr>
              <p:cNvSpPr/>
              <p:nvPr/>
            </p:nvSpPr>
            <p:spPr>
              <a:xfrm>
                <a:off x="4861609" y="454192"/>
                <a:ext cx="540000" cy="54148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943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E41842-C305-485F-AE61-B3CB6B1C0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r="88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9F3AAD8-B743-4AD3-86A3-6644C6F89929}"/>
              </a:ext>
            </a:extLst>
          </p:cNvPr>
          <p:cNvCxnSpPr>
            <a:cxnSpLocks/>
          </p:cNvCxnSpPr>
          <p:nvPr/>
        </p:nvCxnSpPr>
        <p:spPr>
          <a:xfrm flipV="1">
            <a:off x="770125" y="969399"/>
            <a:ext cx="3865567" cy="1518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42A69A1-A227-4F52-BA47-82E2A7AB3A43}"/>
              </a:ext>
            </a:extLst>
          </p:cNvPr>
          <p:cNvSpPr txBox="1"/>
          <p:nvPr/>
        </p:nvSpPr>
        <p:spPr>
          <a:xfrm>
            <a:off x="5537993" y="537115"/>
            <a:ext cx="1879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深报道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FEB22B7-03A1-4CE5-A91D-266B235FFCA7}"/>
              </a:ext>
            </a:extLst>
          </p:cNvPr>
          <p:cNvCxnSpPr>
            <a:cxnSpLocks/>
          </p:cNvCxnSpPr>
          <p:nvPr/>
        </p:nvCxnSpPr>
        <p:spPr>
          <a:xfrm flipV="1">
            <a:off x="7549742" y="969399"/>
            <a:ext cx="3852000" cy="1518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625760-2FD8-4BE9-A96B-591323D19BCA}"/>
              </a:ext>
            </a:extLst>
          </p:cNvPr>
          <p:cNvGrpSpPr/>
          <p:nvPr/>
        </p:nvGrpSpPr>
        <p:grpSpPr>
          <a:xfrm>
            <a:off x="4917751" y="634676"/>
            <a:ext cx="742162" cy="564158"/>
            <a:chOff x="4833967" y="454192"/>
            <a:chExt cx="742162" cy="56415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F2E4AE7-BA8C-49CA-9169-24E42251CC88}"/>
                </a:ext>
              </a:extLst>
            </p:cNvPr>
            <p:cNvSpPr txBox="1"/>
            <p:nvPr/>
          </p:nvSpPr>
          <p:spPr>
            <a:xfrm>
              <a:off x="4833967" y="464352"/>
              <a:ext cx="7421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500" spc="300" dirty="0">
                  <a:solidFill>
                    <a:schemeClr val="bg1"/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三顿</a:t>
              </a:r>
              <a:r>
                <a:rPr kumimoji="0" lang="zh-CN" altLang="en-US" sz="15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独家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31BC9E2-B5D8-497D-A658-86EC9ACA984E}"/>
                </a:ext>
              </a:extLst>
            </p:cNvPr>
            <p:cNvSpPr/>
            <p:nvPr/>
          </p:nvSpPr>
          <p:spPr>
            <a:xfrm>
              <a:off x="4861609" y="454192"/>
              <a:ext cx="540000" cy="54148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F8408BE-0127-4A17-A0A7-8E708A2C9AD0}"/>
              </a:ext>
            </a:extLst>
          </p:cNvPr>
          <p:cNvSpPr/>
          <p:nvPr/>
        </p:nvSpPr>
        <p:spPr>
          <a:xfrm>
            <a:off x="770125" y="1647093"/>
            <a:ext cx="10671179" cy="4698107"/>
          </a:xfrm>
          <a:custGeom>
            <a:avLst/>
            <a:gdLst>
              <a:gd name="connsiteX0" fmla="*/ 0 w 10779367"/>
              <a:gd name="connsiteY0" fmla="*/ 0 h 4745738"/>
              <a:gd name="connsiteX1" fmla="*/ 3010618 w 10779367"/>
              <a:gd name="connsiteY1" fmla="*/ 0 h 4745738"/>
              <a:gd name="connsiteX2" fmla="*/ 3298785 w 10779367"/>
              <a:gd name="connsiteY2" fmla="*/ 0 h 4745738"/>
              <a:gd name="connsiteX3" fmla="*/ 10779367 w 10779367"/>
              <a:gd name="connsiteY3" fmla="*/ 0 h 4745738"/>
              <a:gd name="connsiteX4" fmla="*/ 10779367 w 10779367"/>
              <a:gd name="connsiteY4" fmla="*/ 4740070 h 4745738"/>
              <a:gd name="connsiteX5" fmla="*/ 3298785 w 10779367"/>
              <a:gd name="connsiteY5" fmla="*/ 4740070 h 4745738"/>
              <a:gd name="connsiteX6" fmla="*/ 3298785 w 10779367"/>
              <a:gd name="connsiteY6" fmla="*/ 4745738 h 4745738"/>
              <a:gd name="connsiteX7" fmla="*/ 0 w 10779367"/>
              <a:gd name="connsiteY7" fmla="*/ 4745738 h 474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79367" h="4745738">
                <a:moveTo>
                  <a:pt x="0" y="0"/>
                </a:moveTo>
                <a:lnTo>
                  <a:pt x="3010618" y="0"/>
                </a:lnTo>
                <a:lnTo>
                  <a:pt x="3298785" y="0"/>
                </a:lnTo>
                <a:lnTo>
                  <a:pt x="10779367" y="0"/>
                </a:lnTo>
                <a:lnTo>
                  <a:pt x="10779367" y="4740070"/>
                </a:lnTo>
                <a:lnTo>
                  <a:pt x="3298785" y="4740070"/>
                </a:lnTo>
                <a:lnTo>
                  <a:pt x="3298785" y="4745738"/>
                </a:lnTo>
                <a:lnTo>
                  <a:pt x="0" y="4745738"/>
                </a:lnTo>
                <a:close/>
              </a:path>
            </a:pathLst>
          </a:custGeom>
          <a:solidFill>
            <a:srgbClr val="CA0000"/>
          </a:solidFill>
          <a:ln>
            <a:noFill/>
          </a:ln>
          <a:effectLst>
            <a:outerShdw blurRad="177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B98FDB1-6EF1-4E7F-B84A-B1815A4F3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16691"/>
          <a:stretch/>
        </p:blipFill>
        <p:spPr>
          <a:xfrm>
            <a:off x="3760157" y="1647093"/>
            <a:ext cx="7681147" cy="469810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0E9849F-8D8F-4CBF-B5A2-AF43D476EBD5}"/>
              </a:ext>
            </a:extLst>
          </p:cNvPr>
          <p:cNvSpPr/>
          <p:nvPr/>
        </p:nvSpPr>
        <p:spPr>
          <a:xfrm>
            <a:off x="2245869" y="4117273"/>
            <a:ext cx="1480440" cy="395685"/>
          </a:xfrm>
          <a:prstGeom prst="rect">
            <a:avLst/>
          </a:prstGeom>
          <a:solidFill>
            <a:srgbClr val="FA8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8161DC-0D5C-46ED-8DB5-F65FAAF1D8CF}"/>
              </a:ext>
            </a:extLst>
          </p:cNvPr>
          <p:cNvSpPr txBox="1"/>
          <p:nvPr/>
        </p:nvSpPr>
        <p:spPr>
          <a:xfrm>
            <a:off x="2304130" y="4156368"/>
            <a:ext cx="141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9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002B96-C29F-46AB-8F22-F0F8328CF3F9}"/>
              </a:ext>
            </a:extLst>
          </p:cNvPr>
          <p:cNvSpPr txBox="1"/>
          <p:nvPr/>
        </p:nvSpPr>
        <p:spPr>
          <a:xfrm>
            <a:off x="952520" y="5816802"/>
            <a:ext cx="340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 panose="020B0500000000000000" pitchFamily="34" charset="-122"/>
                <a:ea typeface="Source Han Sans Regular" panose="020B0500000000000000" pitchFamily="34" charset="-122"/>
                <a:cs typeface="+mn-cs"/>
              </a:rPr>
              <a:t>主持闭幕会并讲话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AE5A14F-D3B1-4F94-979D-87ED987E8ECE}"/>
              </a:ext>
            </a:extLst>
          </p:cNvPr>
          <p:cNvCxnSpPr>
            <a:cxnSpLocks/>
          </p:cNvCxnSpPr>
          <p:nvPr/>
        </p:nvCxnSpPr>
        <p:spPr>
          <a:xfrm>
            <a:off x="922967" y="1927196"/>
            <a:ext cx="2788102" cy="0"/>
          </a:xfrm>
          <a:prstGeom prst="line">
            <a:avLst/>
          </a:prstGeom>
          <a:ln w="57150">
            <a:solidFill>
              <a:srgbClr val="D70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76094C53-6CB9-4949-A5DA-AED08E9F6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4706" r="108" b="22144"/>
          <a:stretch/>
        </p:blipFill>
        <p:spPr>
          <a:xfrm>
            <a:off x="3711069" y="1647093"/>
            <a:ext cx="7730236" cy="4698107"/>
          </a:xfrm>
          <a:prstGeom prst="rect">
            <a:avLst/>
          </a:prstGeom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87E7B72-2732-4688-8DA0-630E07849800}"/>
              </a:ext>
            </a:extLst>
          </p:cNvPr>
          <p:cNvCxnSpPr>
            <a:cxnSpLocks/>
          </p:cNvCxnSpPr>
          <p:nvPr/>
        </p:nvCxnSpPr>
        <p:spPr>
          <a:xfrm>
            <a:off x="952521" y="1927196"/>
            <a:ext cx="0" cy="4418004"/>
          </a:xfrm>
          <a:prstGeom prst="line">
            <a:avLst/>
          </a:prstGeom>
          <a:ln w="57150">
            <a:solidFill>
              <a:srgbClr val="D70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8452FC3E-98BC-483A-AE1D-0531EB175E29}"/>
              </a:ext>
            </a:extLst>
          </p:cNvPr>
          <p:cNvSpPr/>
          <p:nvPr/>
        </p:nvSpPr>
        <p:spPr>
          <a:xfrm>
            <a:off x="750695" y="2339072"/>
            <a:ext cx="2960374" cy="1571510"/>
          </a:xfrm>
          <a:prstGeom prst="rect">
            <a:avLst/>
          </a:prstGeom>
          <a:solidFill>
            <a:srgbClr val="FE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0C567C4-C842-4DC4-A723-3DE7F8BD8CFE}"/>
              </a:ext>
            </a:extLst>
          </p:cNvPr>
          <p:cNvSpPr txBox="1"/>
          <p:nvPr/>
        </p:nvSpPr>
        <p:spPr>
          <a:xfrm>
            <a:off x="952520" y="4694787"/>
            <a:ext cx="201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全国政协主席</a:t>
            </a:r>
            <a:endParaRPr lang="en-US" altLang="zh-CN" sz="24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F5C5542-25BE-4777-89E8-06E234165AE0}"/>
              </a:ext>
            </a:extLst>
          </p:cNvPr>
          <p:cNvSpPr txBox="1"/>
          <p:nvPr/>
        </p:nvSpPr>
        <p:spPr>
          <a:xfrm>
            <a:off x="920223" y="2699176"/>
            <a:ext cx="2821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A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全国政协十二届</a:t>
            </a:r>
            <a:endParaRPr lang="en-US" altLang="zh-CN" sz="2800" dirty="0">
              <a:solidFill>
                <a:srgbClr val="CA0000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zh-CN" altLang="en-US" sz="2800" dirty="0">
                <a:solidFill>
                  <a:srgbClr val="CA000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五次会议闭幕会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A1B7F93-0932-4A56-988C-5027CB27DE11}"/>
              </a:ext>
            </a:extLst>
          </p:cNvPr>
          <p:cNvCxnSpPr>
            <a:cxnSpLocks/>
          </p:cNvCxnSpPr>
          <p:nvPr/>
        </p:nvCxnSpPr>
        <p:spPr>
          <a:xfrm>
            <a:off x="1062229" y="4318893"/>
            <a:ext cx="1044000" cy="0"/>
          </a:xfrm>
          <a:prstGeom prst="line">
            <a:avLst/>
          </a:prstGeom>
          <a:ln w="12700">
            <a:solidFill>
              <a:srgbClr val="EF7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3DA010E-9B24-47BF-89FB-9F04798D3C9E}"/>
              </a:ext>
            </a:extLst>
          </p:cNvPr>
          <p:cNvSpPr txBox="1"/>
          <p:nvPr/>
        </p:nvSpPr>
        <p:spPr>
          <a:xfrm>
            <a:off x="935463" y="5081336"/>
            <a:ext cx="201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FECB0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俞正声</a:t>
            </a:r>
            <a:endParaRPr lang="en-US" altLang="zh-CN" sz="4800" dirty="0">
              <a:solidFill>
                <a:srgbClr val="FECB0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64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868FE9-7631-4528-8B25-1A2EEB804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17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B7BFCD6A-A781-4FD3-A132-F13FFC47BD47}"/>
              </a:ext>
            </a:extLst>
          </p:cNvPr>
          <p:cNvGrpSpPr/>
          <p:nvPr/>
        </p:nvGrpSpPr>
        <p:grpSpPr>
          <a:xfrm>
            <a:off x="706317" y="1623277"/>
            <a:ext cx="10779367" cy="4745738"/>
            <a:chOff x="693281" y="1215222"/>
            <a:chExt cx="10779367" cy="4745738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40FCE13-BF03-441F-98C4-E570CA352DD5}"/>
                </a:ext>
              </a:extLst>
            </p:cNvPr>
            <p:cNvSpPr/>
            <p:nvPr/>
          </p:nvSpPr>
          <p:spPr>
            <a:xfrm>
              <a:off x="693281" y="1215222"/>
              <a:ext cx="10779367" cy="4745738"/>
            </a:xfrm>
            <a:custGeom>
              <a:avLst/>
              <a:gdLst>
                <a:gd name="connsiteX0" fmla="*/ 0 w 10779367"/>
                <a:gd name="connsiteY0" fmla="*/ 0 h 4745738"/>
                <a:gd name="connsiteX1" fmla="*/ 3010618 w 10779367"/>
                <a:gd name="connsiteY1" fmla="*/ 0 h 4745738"/>
                <a:gd name="connsiteX2" fmla="*/ 3298785 w 10779367"/>
                <a:gd name="connsiteY2" fmla="*/ 0 h 4745738"/>
                <a:gd name="connsiteX3" fmla="*/ 10779367 w 10779367"/>
                <a:gd name="connsiteY3" fmla="*/ 0 h 4745738"/>
                <a:gd name="connsiteX4" fmla="*/ 10779367 w 10779367"/>
                <a:gd name="connsiteY4" fmla="*/ 4740070 h 4745738"/>
                <a:gd name="connsiteX5" fmla="*/ 3298785 w 10779367"/>
                <a:gd name="connsiteY5" fmla="*/ 4740070 h 4745738"/>
                <a:gd name="connsiteX6" fmla="*/ 3298785 w 10779367"/>
                <a:gd name="connsiteY6" fmla="*/ 4745738 h 4745738"/>
                <a:gd name="connsiteX7" fmla="*/ 0 w 10779367"/>
                <a:gd name="connsiteY7" fmla="*/ 4745738 h 474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9367" h="4745738">
                  <a:moveTo>
                    <a:pt x="0" y="0"/>
                  </a:moveTo>
                  <a:lnTo>
                    <a:pt x="3010618" y="0"/>
                  </a:lnTo>
                  <a:lnTo>
                    <a:pt x="3298785" y="0"/>
                  </a:lnTo>
                  <a:lnTo>
                    <a:pt x="10779367" y="0"/>
                  </a:lnTo>
                  <a:lnTo>
                    <a:pt x="10779367" y="4740070"/>
                  </a:lnTo>
                  <a:lnTo>
                    <a:pt x="3298785" y="4740070"/>
                  </a:lnTo>
                  <a:lnTo>
                    <a:pt x="3298785" y="4745738"/>
                  </a:lnTo>
                  <a:lnTo>
                    <a:pt x="0" y="4745738"/>
                  </a:lnTo>
                  <a:close/>
                </a:path>
              </a:pathLst>
            </a:custGeom>
            <a:solidFill>
              <a:srgbClr val="0045C4"/>
            </a:solidFill>
            <a:ln>
              <a:noFill/>
            </a:ln>
            <a:effectLst>
              <a:outerShdw blurRad="177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62FAA4D-6901-4B8E-A775-AD66DE182EED}"/>
                </a:ext>
              </a:extLst>
            </p:cNvPr>
            <p:cNvSpPr txBox="1"/>
            <p:nvPr/>
          </p:nvSpPr>
          <p:spPr>
            <a:xfrm>
              <a:off x="840161" y="4775938"/>
              <a:ext cx="27186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00" dirty="0">
                  <a:solidFill>
                    <a:srgbClr val="7EA8EE"/>
                  </a:solidFill>
                  <a:latin typeface="Source Han Sans Regular" panose="020B0500000000000000" pitchFamily="34" charset="-122"/>
                  <a:ea typeface="Source Han Sans Regular" panose="020B0500000000000000" pitchFamily="34" charset="-122"/>
                </a:rPr>
                <a:t>听取委员意见和建议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EA8EE"/>
                </a:solidFill>
                <a:effectLst/>
                <a:uLnTx/>
                <a:uFillTx/>
                <a:latin typeface="Source Han Sans Regular" panose="020B0500000000000000" pitchFamily="34" charset="-122"/>
                <a:ea typeface="Source Han Sans Regular" panose="020B0500000000000000" pitchFamily="34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27F48FC-370C-4C63-980A-F80E00837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" t="9152" r="1953" b="18952"/>
            <a:stretch/>
          </p:blipFill>
          <p:spPr>
            <a:xfrm>
              <a:off x="3718870" y="1215222"/>
              <a:ext cx="7753778" cy="4745738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D33DBD7-9F1E-4DDB-A716-C47D95B9FC4E}"/>
                </a:ext>
              </a:extLst>
            </p:cNvPr>
            <p:cNvSpPr txBox="1"/>
            <p:nvPr/>
          </p:nvSpPr>
          <p:spPr>
            <a:xfrm>
              <a:off x="992917" y="1966767"/>
              <a:ext cx="1913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A8EE"/>
                  </a:solidFill>
                  <a:effectLst/>
                  <a:uLnTx/>
                  <a:uFillTx/>
                  <a:latin typeface="Source Han Sans Normal" panose="020B0400000000000000" pitchFamily="34" charset="-122"/>
                  <a:ea typeface="Source Han Sans Normal" panose="020B0400000000000000" pitchFamily="34" charset="-122"/>
                  <a:cs typeface="+mn-cs"/>
                </a:rPr>
                <a:t>3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A8EE"/>
                  </a:solidFill>
                  <a:effectLst/>
                  <a:uLnTx/>
                  <a:uFillTx/>
                  <a:latin typeface="Source Han Sans Normal" panose="020B0400000000000000" pitchFamily="34" charset="-122"/>
                  <a:ea typeface="Source Han Sans Normal" panose="020B0400000000000000" pitchFamily="34" charset="-122"/>
                  <a:cs typeface="+mn-cs"/>
                </a:rPr>
                <a:t>月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A8EE"/>
                  </a:solidFill>
                  <a:effectLst/>
                  <a:uLnTx/>
                  <a:uFillTx/>
                  <a:latin typeface="Source Han Sans Normal" panose="020B0400000000000000" pitchFamily="34" charset="-122"/>
                  <a:ea typeface="Source Han Sans Normal" panose="020B0400000000000000" pitchFamily="34" charset="-122"/>
                  <a:cs typeface="+mn-cs"/>
                </a:rPr>
                <a:t>4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A8EE"/>
                  </a:solidFill>
                  <a:effectLst/>
                  <a:uLnTx/>
                  <a:uFillTx/>
                  <a:latin typeface="Source Han Sans Normal" panose="020B0400000000000000" pitchFamily="34" charset="-122"/>
                  <a:ea typeface="Source Han Sans Normal" panose="020B0400000000000000" pitchFamily="34" charset="-122"/>
                  <a:cs typeface="+mn-cs"/>
                </a:rPr>
                <a:t>日</a:t>
              </a:r>
              <a:r>
                <a:rPr lang="zh-CN" altLang="en-US" sz="2000" dirty="0">
                  <a:solidFill>
                    <a:srgbClr val="7EA8EE"/>
                  </a:solidFill>
                  <a:latin typeface="Source Han Sans Normal" panose="020B0400000000000000" pitchFamily="34" charset="-122"/>
                  <a:ea typeface="Source Han Sans Normal" panose="020B0400000000000000" pitchFamily="34" charset="-122"/>
                </a:rPr>
                <a:t>下午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EA8EE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01BC356-C2C6-4193-BC6F-E1A8F2EBC6CD}"/>
                </a:ext>
              </a:extLst>
            </p:cNvPr>
            <p:cNvCxnSpPr>
              <a:cxnSpLocks/>
            </p:cNvCxnSpPr>
            <p:nvPr/>
          </p:nvCxnSpPr>
          <p:spPr>
            <a:xfrm>
              <a:off x="2421736" y="2170053"/>
              <a:ext cx="1292193" cy="0"/>
            </a:xfrm>
            <a:prstGeom prst="line">
              <a:avLst/>
            </a:prstGeom>
            <a:ln w="12700">
              <a:solidFill>
                <a:srgbClr val="7EA8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BDA02A9-9235-48EF-AC03-61B212032321}"/>
                </a:ext>
              </a:extLst>
            </p:cNvPr>
            <p:cNvCxnSpPr>
              <a:cxnSpLocks/>
            </p:cNvCxnSpPr>
            <p:nvPr/>
          </p:nvCxnSpPr>
          <p:spPr>
            <a:xfrm>
              <a:off x="854017" y="1215222"/>
              <a:ext cx="0" cy="4745738"/>
            </a:xfrm>
            <a:prstGeom prst="line">
              <a:avLst/>
            </a:prstGeom>
            <a:ln w="57150">
              <a:solidFill>
                <a:srgbClr val="0E54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0FA653-F2C3-4954-BB59-EA49F9358A2B}"/>
                </a:ext>
              </a:extLst>
            </p:cNvPr>
            <p:cNvSpPr/>
            <p:nvPr/>
          </p:nvSpPr>
          <p:spPr>
            <a:xfrm>
              <a:off x="693281" y="2647669"/>
              <a:ext cx="2801759" cy="1927024"/>
            </a:xfrm>
            <a:prstGeom prst="rect">
              <a:avLst/>
            </a:prstGeom>
            <a:solidFill>
              <a:srgbClr val="FE2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D8448F7-22BE-44FD-8D77-4C083D74F0B0}"/>
                </a:ext>
              </a:extLst>
            </p:cNvPr>
            <p:cNvSpPr txBox="1"/>
            <p:nvPr/>
          </p:nvSpPr>
          <p:spPr>
            <a:xfrm>
              <a:off x="772983" y="2877395"/>
              <a:ext cx="18755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rgbClr val="EEED82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习近平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3FC460D-9464-42C1-81D1-64AA23AFB368}"/>
                </a:ext>
              </a:extLst>
            </p:cNvPr>
            <p:cNvSpPr txBox="1"/>
            <p:nvPr/>
          </p:nvSpPr>
          <p:spPr>
            <a:xfrm>
              <a:off x="2596524" y="3155037"/>
              <a:ext cx="867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看望</a:t>
              </a:r>
              <a:endParaRPr lang="zh-CN" altLang="en-US" sz="2400" b="1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A28537A-8A6C-4071-A595-3C54DED03094}"/>
                </a:ext>
              </a:extLst>
            </p:cNvPr>
            <p:cNvSpPr txBox="1"/>
            <p:nvPr/>
          </p:nvSpPr>
          <p:spPr>
            <a:xfrm>
              <a:off x="815823" y="3646177"/>
              <a:ext cx="26479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参加政协会议的明进</a:t>
              </a:r>
              <a:endParaRPr lang="en-US" altLang="zh-CN" sz="21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  <a:p>
              <a:r>
                <a:rPr lang="zh-CN" altLang="en-US" sz="21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农工党九三学社委员</a:t>
              </a:r>
              <a:endParaRPr lang="zh-CN" altLang="en-US" sz="21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929FB0E-473D-4D6D-8BEE-C52C3141BC29}"/>
              </a:ext>
            </a:extLst>
          </p:cNvPr>
          <p:cNvCxnSpPr>
            <a:cxnSpLocks/>
          </p:cNvCxnSpPr>
          <p:nvPr/>
        </p:nvCxnSpPr>
        <p:spPr>
          <a:xfrm flipV="1">
            <a:off x="693697" y="954950"/>
            <a:ext cx="3924000" cy="1518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C32C989-8F41-4383-B4C7-0F8E42A6645D}"/>
              </a:ext>
            </a:extLst>
          </p:cNvPr>
          <p:cNvSpPr txBox="1"/>
          <p:nvPr/>
        </p:nvSpPr>
        <p:spPr>
          <a:xfrm>
            <a:off x="5549568" y="537115"/>
            <a:ext cx="1879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深报道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C200678-347F-4276-8A14-61ACC53E951E}"/>
              </a:ext>
            </a:extLst>
          </p:cNvPr>
          <p:cNvCxnSpPr>
            <a:cxnSpLocks/>
          </p:cNvCxnSpPr>
          <p:nvPr/>
        </p:nvCxnSpPr>
        <p:spPr>
          <a:xfrm flipV="1">
            <a:off x="7570388" y="959657"/>
            <a:ext cx="3924000" cy="1518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74C3C4A-62F3-4A39-98FA-7CB0AB10B6B7}"/>
              </a:ext>
            </a:extLst>
          </p:cNvPr>
          <p:cNvGrpSpPr/>
          <p:nvPr/>
        </p:nvGrpSpPr>
        <p:grpSpPr>
          <a:xfrm>
            <a:off x="4929326" y="634676"/>
            <a:ext cx="742162" cy="564158"/>
            <a:chOff x="4833967" y="454192"/>
            <a:chExt cx="742162" cy="56415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75FAFB6-4602-4871-B0D7-6CB6709B3D6B}"/>
                </a:ext>
              </a:extLst>
            </p:cNvPr>
            <p:cNvSpPr txBox="1"/>
            <p:nvPr/>
          </p:nvSpPr>
          <p:spPr>
            <a:xfrm>
              <a:off x="4833967" y="464352"/>
              <a:ext cx="7421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500" spc="300" dirty="0">
                  <a:solidFill>
                    <a:schemeClr val="bg1"/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三顿</a:t>
              </a:r>
              <a:r>
                <a:rPr kumimoji="0" lang="zh-CN" altLang="en-US" sz="15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独家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4F159D2-73A2-4D91-9B73-A4DAF6C8BE9A}"/>
                </a:ext>
              </a:extLst>
            </p:cNvPr>
            <p:cNvSpPr/>
            <p:nvPr/>
          </p:nvSpPr>
          <p:spPr>
            <a:xfrm>
              <a:off x="4861609" y="454192"/>
              <a:ext cx="540000" cy="54148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16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215723B4-B9CA-44B4-AE35-8DC9080C4E52}"/>
              </a:ext>
            </a:extLst>
          </p:cNvPr>
          <p:cNvSpPr/>
          <p:nvPr/>
        </p:nvSpPr>
        <p:spPr>
          <a:xfrm>
            <a:off x="439838" y="972273"/>
            <a:ext cx="11123271" cy="5391955"/>
          </a:xfrm>
          <a:prstGeom prst="roundRect">
            <a:avLst>
              <a:gd name="adj" fmla="val 283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318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640D1-3A72-4A00-9B36-82C33773D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67" y="283950"/>
            <a:ext cx="4677137" cy="60802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4F3F5C-EA74-4157-962F-DE478D4AB799}"/>
              </a:ext>
            </a:extLst>
          </p:cNvPr>
          <p:cNvSpPr txBox="1"/>
          <p:nvPr/>
        </p:nvSpPr>
        <p:spPr>
          <a:xfrm>
            <a:off x="919103" y="1928271"/>
            <a:ext cx="187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EAE7B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陈政高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2AB542-2BDF-42DE-87B3-5B37FC4521CF}"/>
              </a:ext>
            </a:extLst>
          </p:cNvPr>
          <p:cNvSpPr txBox="1"/>
          <p:nvPr/>
        </p:nvSpPr>
        <p:spPr>
          <a:xfrm>
            <a:off x="919102" y="2696072"/>
            <a:ext cx="325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住房和城乡建设部部长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13F3A-02C4-4877-9571-545FFA91F478}"/>
              </a:ext>
            </a:extLst>
          </p:cNvPr>
          <p:cNvSpPr/>
          <p:nvPr/>
        </p:nvSpPr>
        <p:spPr>
          <a:xfrm>
            <a:off x="1055688" y="5164611"/>
            <a:ext cx="1526218" cy="330682"/>
          </a:xfrm>
          <a:prstGeom prst="rect">
            <a:avLst/>
          </a:prstGeom>
          <a:solidFill>
            <a:srgbClr val="B52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D75C28-6E3E-43E7-8ECF-B91CDD5A34B6}"/>
              </a:ext>
            </a:extLst>
          </p:cNvPr>
          <p:cNvSpPr/>
          <p:nvPr/>
        </p:nvSpPr>
        <p:spPr>
          <a:xfrm>
            <a:off x="928867" y="3443292"/>
            <a:ext cx="6096000" cy="13873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如何看待房地产走势？为什么力推棚改？</a:t>
            </a:r>
            <a:endParaRPr lang="en-US" altLang="zh-CN" b="0" i="0" dirty="0">
              <a:solidFill>
                <a:srgbClr val="000000"/>
              </a:solidFill>
              <a:effectLst/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  <a:p>
            <a:pPr>
              <a:lnSpc>
                <a:spcPts val="35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这些问题，国家住房和城乡建设部部长</a:t>
            </a:r>
            <a:endParaRPr lang="en-US" altLang="zh-CN" b="0" i="0" dirty="0">
              <a:solidFill>
                <a:srgbClr val="000000"/>
              </a:solidFill>
              <a:effectLst/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  <a:p>
            <a:pPr>
              <a:lnSpc>
                <a:spcPts val="35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陈政高都一一的做了详细的回答</a:t>
            </a:r>
            <a:r>
              <a:rPr lang="zh-CN" altLang="en-US" dirty="0">
                <a:solidFill>
                  <a:srgbClr val="000000"/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。</a:t>
            </a:r>
            <a:endParaRPr lang="zh-CN" altLang="en-US" dirty="0"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259313-F2CA-44F4-B5BC-783A0DB55B45}"/>
              </a:ext>
            </a:extLst>
          </p:cNvPr>
          <p:cNvSpPr/>
          <p:nvPr/>
        </p:nvSpPr>
        <p:spPr>
          <a:xfrm>
            <a:off x="1272986" y="5029061"/>
            <a:ext cx="1172901" cy="489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点击了解</a:t>
            </a:r>
            <a:endParaRPr lang="zh-CN" altLang="en-US" dirty="0">
              <a:solidFill>
                <a:schemeClr val="bg1"/>
              </a:solidFill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50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DD036B7-3416-465B-958E-AE5E752481AA}"/>
              </a:ext>
            </a:extLst>
          </p:cNvPr>
          <p:cNvGrpSpPr/>
          <p:nvPr/>
        </p:nvGrpSpPr>
        <p:grpSpPr>
          <a:xfrm>
            <a:off x="695325" y="1279919"/>
            <a:ext cx="5995647" cy="4539095"/>
            <a:chOff x="983850" y="1340879"/>
            <a:chExt cx="5995647" cy="45390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7D8E3CF-A7D0-4F2B-A300-37605E76A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089" y="1340879"/>
              <a:ext cx="3275636" cy="3944745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1CBBACC-29A8-4F82-9A45-36FE4FE44F3B}"/>
                </a:ext>
              </a:extLst>
            </p:cNvPr>
            <p:cNvSpPr/>
            <p:nvPr/>
          </p:nvSpPr>
          <p:spPr>
            <a:xfrm>
              <a:off x="3472369" y="4398379"/>
              <a:ext cx="1481595" cy="1481595"/>
            </a:xfrm>
            <a:prstGeom prst="ellipse">
              <a:avLst/>
            </a:prstGeom>
            <a:solidFill>
              <a:srgbClr val="EF4F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CAE8ABA-0450-428A-8641-0E30E71A3C60}"/>
                </a:ext>
              </a:extLst>
            </p:cNvPr>
            <p:cNvSpPr/>
            <p:nvPr/>
          </p:nvSpPr>
          <p:spPr>
            <a:xfrm>
              <a:off x="4745620" y="4450619"/>
              <a:ext cx="743821" cy="743821"/>
            </a:xfrm>
            <a:prstGeom prst="ellipse">
              <a:avLst/>
            </a:prstGeom>
            <a:solidFill>
              <a:srgbClr val="7CA8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7353C26-F50B-465F-982F-9B7DA93EF6E0}"/>
                </a:ext>
              </a:extLst>
            </p:cNvPr>
            <p:cNvSpPr/>
            <p:nvPr/>
          </p:nvSpPr>
          <p:spPr>
            <a:xfrm>
              <a:off x="983850" y="1593601"/>
              <a:ext cx="813933" cy="813933"/>
            </a:xfrm>
            <a:prstGeom prst="ellipse">
              <a:avLst/>
            </a:prstGeom>
            <a:solidFill>
              <a:srgbClr val="FBC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E8CBA9D-C75F-4BA0-8D81-6153EE422BEE}"/>
                </a:ext>
              </a:extLst>
            </p:cNvPr>
            <p:cNvSpPr txBox="1"/>
            <p:nvPr/>
          </p:nvSpPr>
          <p:spPr>
            <a:xfrm>
              <a:off x="4815070" y="1902222"/>
              <a:ext cx="145276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rgbClr val="2B62B0"/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有话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B56DA5-C879-4FDD-886C-881207F6C363}"/>
                </a:ext>
              </a:extLst>
            </p:cNvPr>
            <p:cNvSpPr txBox="1"/>
            <p:nvPr/>
          </p:nvSpPr>
          <p:spPr>
            <a:xfrm>
              <a:off x="3398762" y="1603465"/>
              <a:ext cx="84824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FBC165"/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？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C5F207-9F9A-4AF2-9574-1E5CD8FB02C4}"/>
                </a:ext>
              </a:extLst>
            </p:cNvPr>
            <p:cNvSpPr txBox="1"/>
            <p:nvPr/>
          </p:nvSpPr>
          <p:spPr>
            <a:xfrm>
              <a:off x="4490978" y="2546064"/>
              <a:ext cx="2488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2B62B0"/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对总理说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0C30F91-4C6A-4EE8-8ACE-914EACB34810}"/>
              </a:ext>
            </a:extLst>
          </p:cNvPr>
          <p:cNvSpPr/>
          <p:nvPr/>
        </p:nvSpPr>
        <p:spPr>
          <a:xfrm>
            <a:off x="6385873" y="1567980"/>
            <a:ext cx="5243805" cy="135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灿烂千阳：总理您好。每次节假日过后，各大景区垃圾成堆，而且近年来越来越严重。请问总理会采取怎样的措施来缓解这个问题，让景区的环保人员不那么累？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969C30-7580-478F-A0F4-B4413B5C455A}"/>
              </a:ext>
            </a:extLst>
          </p:cNvPr>
          <p:cNvSpPr/>
          <p:nvPr/>
        </p:nvSpPr>
        <p:spPr>
          <a:xfrm>
            <a:off x="6385873" y="3077025"/>
            <a:ext cx="5167605" cy="135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霜叶似火：亲爱的总理，我希望能有一个更加完善严格的有关网络购物的法律出台，现在网络购物陷阱好多，还有好多，很容易造成老百姓的经济损失。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73CC79-701D-4798-B790-2774C524339F}"/>
              </a:ext>
            </a:extLst>
          </p:cNvPr>
          <p:cNvSpPr/>
          <p:nvPr/>
        </p:nvSpPr>
        <p:spPr>
          <a:xfrm>
            <a:off x="6385873" y="4586071"/>
            <a:ext cx="5167605" cy="10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游来游去：我国的环境问题要大力加强管理，对于各个地区的政府委员也要负责到位，为以后的中国建设美好环境。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747E4F7-9593-45EA-B8D0-8C79DEB42442}"/>
              </a:ext>
            </a:extLst>
          </p:cNvPr>
          <p:cNvCxnSpPr/>
          <p:nvPr/>
        </p:nvCxnSpPr>
        <p:spPr>
          <a:xfrm>
            <a:off x="6473478" y="3000156"/>
            <a:ext cx="502475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8D479F6-A5DD-43EE-BDB9-CFCCA1DDA2D2}"/>
              </a:ext>
            </a:extLst>
          </p:cNvPr>
          <p:cNvCxnSpPr/>
          <p:nvPr/>
        </p:nvCxnSpPr>
        <p:spPr>
          <a:xfrm>
            <a:off x="6473478" y="4509201"/>
            <a:ext cx="502475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28CD29B-517A-4CCD-B0E4-F498EC51511C}"/>
              </a:ext>
            </a:extLst>
          </p:cNvPr>
          <p:cNvSpPr txBox="1"/>
          <p:nvPr/>
        </p:nvSpPr>
        <p:spPr>
          <a:xfrm>
            <a:off x="3452637" y="4867406"/>
            <a:ext cx="94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论坛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A8A966-0538-4AF6-97DF-13350D000D29}"/>
              </a:ext>
            </a:extLst>
          </p:cNvPr>
          <p:cNvSpPr txBox="1"/>
          <p:nvPr/>
        </p:nvSpPr>
        <p:spPr>
          <a:xfrm>
            <a:off x="4513225" y="4586071"/>
            <a:ext cx="6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手机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CD1B64-A122-4758-8D50-4218648031F5}"/>
              </a:ext>
            </a:extLst>
          </p:cNvPr>
          <p:cNvSpPr txBox="1"/>
          <p:nvPr/>
        </p:nvSpPr>
        <p:spPr>
          <a:xfrm>
            <a:off x="776351" y="1765101"/>
            <a:ext cx="65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微博</a:t>
            </a:r>
          </a:p>
        </p:txBody>
      </p:sp>
    </p:spTree>
    <p:extLst>
      <p:ext uri="{BB962C8B-B14F-4D97-AF65-F5344CB8AC3E}">
        <p14:creationId xmlns:p14="http://schemas.microsoft.com/office/powerpoint/2010/main" val="1665317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E8F46A-1E2F-4DF5-987A-E3C69784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C943243-E5C7-4C45-87FC-108719ACB5F9}"/>
              </a:ext>
            </a:extLst>
          </p:cNvPr>
          <p:cNvGrpSpPr/>
          <p:nvPr/>
        </p:nvGrpSpPr>
        <p:grpSpPr>
          <a:xfrm>
            <a:off x="1592425" y="2095018"/>
            <a:ext cx="9192343" cy="2731556"/>
            <a:chOff x="1701480" y="2095018"/>
            <a:chExt cx="9192343" cy="273155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ECCE338-292A-4407-A780-B05CE18C44E9}"/>
                </a:ext>
              </a:extLst>
            </p:cNvPr>
            <p:cNvSpPr txBox="1"/>
            <p:nvPr/>
          </p:nvSpPr>
          <p:spPr>
            <a:xfrm>
              <a:off x="1713055" y="2095018"/>
              <a:ext cx="918076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B52D16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新理念 </a:t>
              </a:r>
              <a:r>
                <a:rPr lang="zh-CN" altLang="en-US" sz="11500" dirty="0">
                  <a:solidFill>
                    <a:schemeClr val="bg1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新格局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E9A1BD7-2EC0-40AB-B695-CB771D0B1A98}"/>
                </a:ext>
              </a:extLst>
            </p:cNvPr>
            <p:cNvSpPr txBox="1"/>
            <p:nvPr/>
          </p:nvSpPr>
          <p:spPr>
            <a:xfrm>
              <a:off x="1701480" y="4303354"/>
              <a:ext cx="9192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2016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全国两会搜狐新闻专题报道  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| 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Bold" panose="020B0800000000000000" pitchFamily="34" charset="-122"/>
                  <a:ea typeface="Source Han Sans Bold" panose="020B0800000000000000" pitchFamily="34" charset="-122"/>
                </a:rPr>
                <a:t>今年两会发生了什么？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92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746909-7D64-40FC-9E87-3913578CE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r="49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04B6F-9211-4EAA-8BEA-2E40751D8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22" y="0"/>
            <a:ext cx="12319322" cy="1947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40AEBB-F269-4539-B9A1-E6083625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0" y="-627440"/>
            <a:ext cx="7571410" cy="5150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981159-9351-4CCE-B41B-EBEA7F4153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3"/>
          <a:stretch/>
        </p:blipFill>
        <p:spPr>
          <a:xfrm>
            <a:off x="881062" y="3747667"/>
            <a:ext cx="10429875" cy="4890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A9FC2A-39AF-43BB-B0D2-E3F9833361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1" t="77493" r="44545" b="-2541"/>
          <a:stretch/>
        </p:blipFill>
        <p:spPr>
          <a:xfrm>
            <a:off x="5485850" y="5559858"/>
            <a:ext cx="1128857" cy="58928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B9B887-2E1F-4786-810B-A69464542B93}"/>
              </a:ext>
            </a:extLst>
          </p:cNvPr>
          <p:cNvGrpSpPr/>
          <p:nvPr/>
        </p:nvGrpSpPr>
        <p:grpSpPr>
          <a:xfrm>
            <a:off x="763914" y="4468360"/>
            <a:ext cx="10363603" cy="646331"/>
            <a:chOff x="736519" y="4453120"/>
            <a:chExt cx="10363603" cy="64633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1A65E5C-3BFF-4C5E-9C6F-414DEDABF809}"/>
                </a:ext>
              </a:extLst>
            </p:cNvPr>
            <p:cNvSpPr txBox="1"/>
            <p:nvPr/>
          </p:nvSpPr>
          <p:spPr>
            <a:xfrm>
              <a:off x="4144252" y="4453120"/>
              <a:ext cx="3766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spc="660" dirty="0">
                  <a:gradFill>
                    <a:gsLst>
                      <a:gs pos="0">
                        <a:srgbClr val="E7714C"/>
                      </a:gs>
                      <a:gs pos="100000">
                        <a:srgbClr val="8D2651"/>
                      </a:gs>
                    </a:gsLst>
                    <a:lin ang="5400000" scaled="1"/>
                  </a:gradFill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2017</a:t>
              </a:r>
              <a:r>
                <a:rPr lang="zh-CN" altLang="en-US" sz="3600" spc="660" dirty="0">
                  <a:gradFill>
                    <a:gsLst>
                      <a:gs pos="0">
                        <a:srgbClr val="E7714C"/>
                      </a:gs>
                      <a:gs pos="100000">
                        <a:srgbClr val="8D2651"/>
                      </a:gs>
                    </a:gsLst>
                    <a:lin ang="5400000" scaled="1"/>
                  </a:gradFill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全国两会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009515AA-524B-4D06-A4FA-F13DFDB12175}"/>
                </a:ext>
              </a:extLst>
            </p:cNvPr>
            <p:cNvCxnSpPr/>
            <p:nvPr/>
          </p:nvCxnSpPr>
          <p:spPr>
            <a:xfrm>
              <a:off x="7860122" y="4776285"/>
              <a:ext cx="3240000" cy="0"/>
            </a:xfrm>
            <a:prstGeom prst="line">
              <a:avLst/>
            </a:prstGeom>
            <a:ln w="19050">
              <a:gradFill flip="none" rotWithShape="1">
                <a:gsLst>
                  <a:gs pos="44000">
                    <a:srgbClr val="8D265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C21F1-0BDA-428E-A2AD-8614A216E5D7}"/>
                </a:ext>
              </a:extLst>
            </p:cNvPr>
            <p:cNvCxnSpPr/>
            <p:nvPr/>
          </p:nvCxnSpPr>
          <p:spPr>
            <a:xfrm>
              <a:off x="736519" y="4776285"/>
              <a:ext cx="3240000" cy="0"/>
            </a:xfrm>
            <a:prstGeom prst="line">
              <a:avLst/>
            </a:prstGeom>
            <a:ln w="19050">
              <a:gradFill flip="none" rotWithShape="1">
                <a:gsLst>
                  <a:gs pos="44000">
                    <a:srgbClr val="8D265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87D72EB-A6BC-4EE4-9209-C3111CAC139C}"/>
              </a:ext>
            </a:extLst>
          </p:cNvPr>
          <p:cNvSpPr/>
          <p:nvPr/>
        </p:nvSpPr>
        <p:spPr>
          <a:xfrm>
            <a:off x="4721263" y="5022949"/>
            <a:ext cx="2749471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网  易  新  闻  全  国  两  会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2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7753103-13DF-40F4-AAC3-34B55B7F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6101" cy="23959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511058-B592-483A-901E-F524EF8F9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6" y="416689"/>
            <a:ext cx="14463829" cy="8183880"/>
          </a:xfrm>
          <a:prstGeom prst="rect">
            <a:avLst/>
          </a:pr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8CC7437-0096-4653-AE62-6F8EF23ECC8A}"/>
              </a:ext>
            </a:extLst>
          </p:cNvPr>
          <p:cNvSpPr/>
          <p:nvPr/>
        </p:nvSpPr>
        <p:spPr>
          <a:xfrm>
            <a:off x="693281" y="1215222"/>
            <a:ext cx="10779367" cy="4745738"/>
          </a:xfrm>
          <a:custGeom>
            <a:avLst/>
            <a:gdLst>
              <a:gd name="connsiteX0" fmla="*/ 0 w 10779367"/>
              <a:gd name="connsiteY0" fmla="*/ 0 h 4745738"/>
              <a:gd name="connsiteX1" fmla="*/ 3010618 w 10779367"/>
              <a:gd name="connsiteY1" fmla="*/ 0 h 4745738"/>
              <a:gd name="connsiteX2" fmla="*/ 3298785 w 10779367"/>
              <a:gd name="connsiteY2" fmla="*/ 0 h 4745738"/>
              <a:gd name="connsiteX3" fmla="*/ 10779367 w 10779367"/>
              <a:gd name="connsiteY3" fmla="*/ 0 h 4745738"/>
              <a:gd name="connsiteX4" fmla="*/ 10779367 w 10779367"/>
              <a:gd name="connsiteY4" fmla="*/ 4740070 h 4745738"/>
              <a:gd name="connsiteX5" fmla="*/ 3298785 w 10779367"/>
              <a:gd name="connsiteY5" fmla="*/ 4740070 h 4745738"/>
              <a:gd name="connsiteX6" fmla="*/ 3298785 w 10779367"/>
              <a:gd name="connsiteY6" fmla="*/ 4745738 h 4745738"/>
              <a:gd name="connsiteX7" fmla="*/ 0 w 10779367"/>
              <a:gd name="connsiteY7" fmla="*/ 4745738 h 474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79367" h="4745738">
                <a:moveTo>
                  <a:pt x="0" y="0"/>
                </a:moveTo>
                <a:lnTo>
                  <a:pt x="3010618" y="0"/>
                </a:lnTo>
                <a:lnTo>
                  <a:pt x="3298785" y="0"/>
                </a:lnTo>
                <a:lnTo>
                  <a:pt x="10779367" y="0"/>
                </a:lnTo>
                <a:lnTo>
                  <a:pt x="10779367" y="4740070"/>
                </a:lnTo>
                <a:lnTo>
                  <a:pt x="3298785" y="4740070"/>
                </a:lnTo>
                <a:lnTo>
                  <a:pt x="3298785" y="4745738"/>
                </a:lnTo>
                <a:lnTo>
                  <a:pt x="0" y="4745738"/>
                </a:lnTo>
                <a:close/>
              </a:path>
            </a:pathLst>
          </a:custGeom>
          <a:solidFill>
            <a:srgbClr val="FF4B54"/>
          </a:solidFill>
          <a:ln>
            <a:noFill/>
          </a:ln>
          <a:effectLst>
            <a:outerShdw blurRad="177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1E1781-7854-4BB8-9599-69A94FFB5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16691"/>
          <a:stretch/>
        </p:blipFill>
        <p:spPr>
          <a:xfrm>
            <a:off x="3713627" y="1215222"/>
            <a:ext cx="7759021" cy="4745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B38E16-ECF7-4FF0-BDCE-534D4F6C1E8C}"/>
              </a:ext>
            </a:extLst>
          </p:cNvPr>
          <p:cNvSpPr/>
          <p:nvPr/>
        </p:nvSpPr>
        <p:spPr>
          <a:xfrm>
            <a:off x="991220" y="1887433"/>
            <a:ext cx="878220" cy="330682"/>
          </a:xfrm>
          <a:prstGeom prst="rect">
            <a:avLst/>
          </a:prstGeom>
          <a:solidFill>
            <a:srgbClr val="FEE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37820F-9AFC-4E22-869F-4E96044128E4}"/>
              </a:ext>
            </a:extLst>
          </p:cNvPr>
          <p:cNvSpPr txBox="1"/>
          <p:nvPr/>
        </p:nvSpPr>
        <p:spPr>
          <a:xfrm>
            <a:off x="992616" y="1889696"/>
            <a:ext cx="92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4B54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4B54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4B54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4B54"/>
                </a:solidFill>
                <a:effectLst/>
                <a:uLnTx/>
                <a:uFillTx/>
                <a:latin typeface="Source Han Sans Normal" panose="020B0400000000000000" pitchFamily="34" charset="-122"/>
                <a:ea typeface="Source Han Sans Normal" panose="020B0400000000000000" pitchFamily="34" charset="-122"/>
                <a:cs typeface="+mn-cs"/>
              </a:rPr>
              <a:t>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9DF022-CD46-4FCD-A41D-844A20F199BA}"/>
              </a:ext>
            </a:extLst>
          </p:cNvPr>
          <p:cNvSpPr txBox="1"/>
          <p:nvPr/>
        </p:nvSpPr>
        <p:spPr>
          <a:xfrm>
            <a:off x="847673" y="4885069"/>
            <a:ext cx="344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Han Sans Regular" panose="020B0500000000000000" pitchFamily="34" charset="-122"/>
                <a:ea typeface="Source Han Sans Regular" panose="020B0500000000000000" pitchFamily="34" charset="-122"/>
                <a:cs typeface="+mn-cs"/>
              </a:rPr>
              <a:t>致以节日的祝贺和诚挚的祝福。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CD2E681-3127-4BB2-9398-F756C56739F8}"/>
              </a:ext>
            </a:extLst>
          </p:cNvPr>
          <p:cNvCxnSpPr/>
          <p:nvPr/>
        </p:nvCxnSpPr>
        <p:spPr>
          <a:xfrm>
            <a:off x="693281" y="3222350"/>
            <a:ext cx="2672820" cy="0"/>
          </a:xfrm>
          <a:prstGeom prst="line">
            <a:avLst/>
          </a:prstGeom>
          <a:ln w="57150">
            <a:solidFill>
              <a:srgbClr val="E5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5DCF3CC-CCFC-48D1-8D47-E1F112E91D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1" t="19728" r="9410" b="67054"/>
          <a:stretch/>
        </p:blipFill>
        <p:spPr>
          <a:xfrm>
            <a:off x="2612794" y="2602299"/>
            <a:ext cx="792721" cy="5921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2117CBA-E3C4-48BE-A377-7FD8EC9F9032}"/>
              </a:ext>
            </a:extLst>
          </p:cNvPr>
          <p:cNvSpPr txBox="1"/>
          <p:nvPr/>
        </p:nvSpPr>
        <p:spPr>
          <a:xfrm>
            <a:off x="870391" y="2371033"/>
            <a:ext cx="203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  <a:cs typeface="+mn-cs"/>
              </a:rPr>
              <a:t>习近平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806433-15C8-4C86-AA93-B78326ADB514}"/>
              </a:ext>
            </a:extLst>
          </p:cNvPr>
          <p:cNvSpPr txBox="1"/>
          <p:nvPr/>
        </p:nvSpPr>
        <p:spPr>
          <a:xfrm>
            <a:off x="859321" y="3414839"/>
            <a:ext cx="2615399" cy="1363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FEEF9C"/>
                </a:solidFill>
                <a:effectLst/>
                <a:uLnTx/>
                <a:uFillTx/>
                <a:latin typeface="造字工房力黑（非商用）常规体" pitchFamily="50" charset="-122"/>
                <a:ea typeface="造字工房力黑（非商用）常规体" pitchFamily="50" charset="-122"/>
                <a:cs typeface="+mn-cs"/>
              </a:rPr>
              <a:t>向参加全国两会的女代表、女委员、女工作人员，向全国各族各界妇女同胞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61A482-3D3A-4E17-ACE6-09764D3E3F83}"/>
              </a:ext>
            </a:extLst>
          </p:cNvPr>
          <p:cNvCxnSpPr/>
          <p:nvPr/>
        </p:nvCxnSpPr>
        <p:spPr>
          <a:xfrm>
            <a:off x="937431" y="5320390"/>
            <a:ext cx="239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8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7753103-13DF-40F4-AAC3-34B55B7F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66101" cy="23959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511058-B592-483A-901E-F524EF8F9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6" y="416689"/>
            <a:ext cx="14463829" cy="8183880"/>
          </a:xfrm>
          <a:prstGeom prst="rect">
            <a:avLst/>
          </a:pr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8CC7437-0096-4653-AE62-6F8EF23ECC8A}"/>
              </a:ext>
            </a:extLst>
          </p:cNvPr>
          <p:cNvSpPr/>
          <p:nvPr/>
        </p:nvSpPr>
        <p:spPr>
          <a:xfrm>
            <a:off x="693281" y="1215222"/>
            <a:ext cx="10779367" cy="4745738"/>
          </a:xfrm>
          <a:custGeom>
            <a:avLst/>
            <a:gdLst>
              <a:gd name="connsiteX0" fmla="*/ 0 w 10779367"/>
              <a:gd name="connsiteY0" fmla="*/ 0 h 4745738"/>
              <a:gd name="connsiteX1" fmla="*/ 3010618 w 10779367"/>
              <a:gd name="connsiteY1" fmla="*/ 0 h 4745738"/>
              <a:gd name="connsiteX2" fmla="*/ 3298785 w 10779367"/>
              <a:gd name="connsiteY2" fmla="*/ 0 h 4745738"/>
              <a:gd name="connsiteX3" fmla="*/ 10779367 w 10779367"/>
              <a:gd name="connsiteY3" fmla="*/ 0 h 4745738"/>
              <a:gd name="connsiteX4" fmla="*/ 10779367 w 10779367"/>
              <a:gd name="connsiteY4" fmla="*/ 4740070 h 4745738"/>
              <a:gd name="connsiteX5" fmla="*/ 3298785 w 10779367"/>
              <a:gd name="connsiteY5" fmla="*/ 4740070 h 4745738"/>
              <a:gd name="connsiteX6" fmla="*/ 3298785 w 10779367"/>
              <a:gd name="connsiteY6" fmla="*/ 4745738 h 4745738"/>
              <a:gd name="connsiteX7" fmla="*/ 0 w 10779367"/>
              <a:gd name="connsiteY7" fmla="*/ 4745738 h 474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79367" h="4745738">
                <a:moveTo>
                  <a:pt x="0" y="0"/>
                </a:moveTo>
                <a:lnTo>
                  <a:pt x="3010618" y="0"/>
                </a:lnTo>
                <a:lnTo>
                  <a:pt x="3298785" y="0"/>
                </a:lnTo>
                <a:lnTo>
                  <a:pt x="10779367" y="0"/>
                </a:lnTo>
                <a:lnTo>
                  <a:pt x="10779367" y="4740070"/>
                </a:lnTo>
                <a:lnTo>
                  <a:pt x="3298785" y="4740070"/>
                </a:lnTo>
                <a:lnTo>
                  <a:pt x="3298785" y="4745738"/>
                </a:lnTo>
                <a:lnTo>
                  <a:pt x="0" y="4745738"/>
                </a:lnTo>
                <a:close/>
              </a:path>
            </a:pathLst>
          </a:custGeom>
          <a:solidFill>
            <a:srgbClr val="388D7A"/>
          </a:solidFill>
          <a:ln>
            <a:noFill/>
          </a:ln>
          <a:effectLst>
            <a:outerShdw blurRad="177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04EBB-7084-4A04-991D-3B620611A7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6346" b="21758"/>
          <a:stretch/>
        </p:blipFill>
        <p:spPr>
          <a:xfrm>
            <a:off x="3711464" y="1215221"/>
            <a:ext cx="7761184" cy="4745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2E27C2-7CCF-4278-A84B-FA449921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1" y="1215223"/>
            <a:ext cx="3347145" cy="47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3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5F581B-1874-4AB3-81F0-DE60DFB23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5" r="180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68F43-69FA-46C8-B6C4-28242968A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5"/>
          <a:stretch/>
        </p:blipFill>
        <p:spPr>
          <a:xfrm>
            <a:off x="498322" y="1463148"/>
            <a:ext cx="7792238" cy="4703972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223A859-ED6B-4B43-8E1D-67102368FC04}"/>
              </a:ext>
            </a:extLst>
          </p:cNvPr>
          <p:cNvGrpSpPr/>
          <p:nvPr/>
        </p:nvGrpSpPr>
        <p:grpSpPr>
          <a:xfrm>
            <a:off x="498322" y="371692"/>
            <a:ext cx="11195356" cy="769441"/>
            <a:chOff x="494315" y="371692"/>
            <a:chExt cx="11195356" cy="76944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59B5C48-B615-4CC8-830A-5170CFABDDC0}"/>
                </a:ext>
              </a:extLst>
            </p:cNvPr>
            <p:cNvCxnSpPr>
              <a:cxnSpLocks/>
            </p:cNvCxnSpPr>
            <p:nvPr/>
          </p:nvCxnSpPr>
          <p:spPr>
            <a:xfrm>
              <a:off x="494315" y="788835"/>
              <a:ext cx="3312000" cy="0"/>
            </a:xfrm>
            <a:prstGeom prst="line">
              <a:avLst/>
            </a:prstGeom>
            <a:ln w="19050">
              <a:solidFill>
                <a:srgbClr val="D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A825944-99D2-409D-9CA2-A0DD7C376D55}"/>
                </a:ext>
              </a:extLst>
            </p:cNvPr>
            <p:cNvGrpSpPr/>
            <p:nvPr/>
          </p:nvGrpSpPr>
          <p:grpSpPr>
            <a:xfrm>
              <a:off x="3993720" y="371692"/>
              <a:ext cx="4668448" cy="769441"/>
              <a:chOff x="4323008" y="371692"/>
              <a:chExt cx="4668448" cy="769441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71B369D-B0C5-464D-8000-D3C2377A2B08}"/>
                  </a:ext>
                </a:extLst>
              </p:cNvPr>
              <p:cNvSpPr txBox="1"/>
              <p:nvPr/>
            </p:nvSpPr>
            <p:spPr>
              <a:xfrm>
                <a:off x="4323008" y="371692"/>
                <a:ext cx="35459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dirty="0">
                    <a:solidFill>
                      <a:srgbClr val="887659"/>
                    </a:solidFill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政府工作报告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5AC7037-EF8A-4056-B7A6-96C28C8969BD}"/>
                  </a:ext>
                </a:extLst>
              </p:cNvPr>
              <p:cNvSpPr txBox="1"/>
              <p:nvPr/>
            </p:nvSpPr>
            <p:spPr>
              <a:xfrm>
                <a:off x="7700992" y="412988"/>
                <a:ext cx="12904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spc="-150" dirty="0">
                    <a:solidFill>
                      <a:srgbClr val="887659"/>
                    </a:solidFill>
                    <a:latin typeface="Source Han Sans Light" panose="020B0300000000000000" pitchFamily="34" charset="-122"/>
                    <a:ea typeface="Source Han Sans Light" panose="020B0300000000000000" pitchFamily="34" charset="-122"/>
                  </a:rPr>
                  <a:t>READING</a:t>
                </a:r>
                <a:endParaRPr lang="zh-CN" altLang="en-US" sz="1500" spc="-150" dirty="0">
                  <a:solidFill>
                    <a:srgbClr val="887659"/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8C2B46D-C604-4F57-B07D-B1441E5659E6}"/>
                  </a:ext>
                </a:extLst>
              </p:cNvPr>
              <p:cNvSpPr txBox="1"/>
              <p:nvPr/>
            </p:nvSpPr>
            <p:spPr>
              <a:xfrm>
                <a:off x="7689417" y="634481"/>
                <a:ext cx="127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spc="300" dirty="0">
                    <a:solidFill>
                      <a:srgbClr val="8876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</a:rPr>
                  <a:t>解读</a:t>
                </a:r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9CAFD2B-FC9C-4518-8D06-BF5EA56A2EE3}"/>
                </a:ext>
              </a:extLst>
            </p:cNvPr>
            <p:cNvCxnSpPr>
              <a:cxnSpLocks/>
            </p:cNvCxnSpPr>
            <p:nvPr/>
          </p:nvCxnSpPr>
          <p:spPr>
            <a:xfrm>
              <a:off x="8377671" y="790353"/>
              <a:ext cx="3312000" cy="0"/>
            </a:xfrm>
            <a:prstGeom prst="line">
              <a:avLst/>
            </a:prstGeom>
            <a:ln w="19050">
              <a:solidFill>
                <a:srgbClr val="D6CE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227B9EA1-47A8-4008-B2CE-9BC0A67A4EC3}"/>
              </a:ext>
            </a:extLst>
          </p:cNvPr>
          <p:cNvSpPr/>
          <p:nvPr/>
        </p:nvSpPr>
        <p:spPr>
          <a:xfrm>
            <a:off x="8290560" y="1463148"/>
            <a:ext cx="3403118" cy="2357012"/>
          </a:xfrm>
          <a:prstGeom prst="rect">
            <a:avLst/>
          </a:prstGeom>
          <a:solidFill>
            <a:srgbClr val="CEA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CD2A1A6-D497-4600-95B3-F92AE04D5A6B}"/>
              </a:ext>
            </a:extLst>
          </p:cNvPr>
          <p:cNvSpPr/>
          <p:nvPr/>
        </p:nvSpPr>
        <p:spPr>
          <a:xfrm>
            <a:off x="8290560" y="3820160"/>
            <a:ext cx="3403118" cy="234696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41631FC-4567-4616-BE6F-3EB3A1510463}"/>
              </a:ext>
            </a:extLst>
          </p:cNvPr>
          <p:cNvSpPr/>
          <p:nvPr/>
        </p:nvSpPr>
        <p:spPr>
          <a:xfrm>
            <a:off x="8381678" y="174496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chemeClr val="bg1"/>
                </a:solidFill>
                <a:effectLst/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徐昕：制度反腐的四大维度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51CD74-3FBA-44E4-8B3A-7F8A88DAC711}"/>
              </a:ext>
            </a:extLst>
          </p:cNvPr>
          <p:cNvSpPr/>
          <p:nvPr/>
        </p:nvSpPr>
        <p:spPr>
          <a:xfrm>
            <a:off x="8381678" y="2229013"/>
            <a:ext cx="3109282" cy="146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从法治与反腐相结合的角度，特别需要强调制度反腐的四大维度：</a:t>
            </a:r>
            <a:r>
              <a:rPr lang="en-US" altLang="zh-CN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1</a:t>
            </a:r>
            <a:r>
              <a:rPr lang="zh-CN" altLang="en-US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、实行官员财产公开制度；</a:t>
            </a:r>
            <a:r>
              <a:rPr lang="en-US" altLang="zh-CN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2</a:t>
            </a:r>
            <a:r>
              <a:rPr lang="zh-CN" altLang="en-US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、整合现有的反腐机构，建立独立、统一的廉政公署；</a:t>
            </a:r>
            <a:r>
              <a:rPr lang="en-US" altLang="zh-CN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3</a:t>
            </a:r>
            <a:r>
              <a:rPr lang="zh-CN" altLang="en-US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、促进“双规”法治化；</a:t>
            </a:r>
            <a:r>
              <a:rPr lang="en-US" altLang="zh-CN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4</a:t>
            </a:r>
            <a:r>
              <a:rPr lang="zh-CN" altLang="en-US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、激励民间反腐</a:t>
            </a:r>
            <a:r>
              <a:rPr lang="en-US" altLang="zh-CN" sz="1400" b="0" i="0" dirty="0">
                <a:solidFill>
                  <a:srgbClr val="FFFFFF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...</a:t>
            </a:r>
            <a:endParaRPr lang="zh-CN" altLang="en-US" sz="1400" dirty="0"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92B8F-97AD-4A24-A8D9-9293ADA0D575}"/>
              </a:ext>
            </a:extLst>
          </p:cNvPr>
          <p:cNvSpPr/>
          <p:nvPr/>
        </p:nvSpPr>
        <p:spPr>
          <a:xfrm>
            <a:off x="8381678" y="410198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887659"/>
                </a:solidFill>
                <a:effectLst/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黄卓：应防止</a:t>
            </a:r>
            <a:r>
              <a:rPr lang="en-US" altLang="zh-CN" b="0" i="0" dirty="0">
                <a:solidFill>
                  <a:srgbClr val="887659"/>
                </a:solidFill>
                <a:effectLst/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CPI</a:t>
            </a:r>
            <a:r>
              <a:rPr lang="zh-CN" altLang="en-US" b="0" i="0" dirty="0">
                <a:solidFill>
                  <a:srgbClr val="887659"/>
                </a:solidFill>
                <a:effectLst/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增长过快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567FF45-255F-4B5B-BF2A-CC0BF97C2150}"/>
              </a:ext>
            </a:extLst>
          </p:cNvPr>
          <p:cNvSpPr/>
          <p:nvPr/>
        </p:nvSpPr>
        <p:spPr>
          <a:xfrm>
            <a:off x="8381678" y="4586025"/>
            <a:ext cx="3109282" cy="146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en-US" altLang="zh-CN" sz="1400" b="0" i="0" dirty="0">
                <a:solidFill>
                  <a:srgbClr val="887659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M2</a:t>
            </a:r>
            <a:r>
              <a:rPr lang="zh-CN" altLang="en-US" sz="1400" b="0" i="0" dirty="0">
                <a:solidFill>
                  <a:srgbClr val="887659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的增长量高于年初设定目标，说明央行的货币政策已对实体经济的表现作出响应，也说明总的货币政策相对宽松，应防止</a:t>
            </a:r>
            <a:r>
              <a:rPr lang="en-US" altLang="zh-CN" sz="1400" b="0" i="0" dirty="0">
                <a:solidFill>
                  <a:srgbClr val="887659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CPI</a:t>
            </a:r>
            <a:r>
              <a:rPr lang="zh-CN" altLang="en-US" sz="1400" b="0" i="0" dirty="0">
                <a:solidFill>
                  <a:srgbClr val="887659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增长过快，以及资产泡沫带来的资本市场的巨大波动，这是未来货币政策最大的挑战</a:t>
            </a:r>
            <a:r>
              <a:rPr lang="en-US" altLang="zh-CN" sz="1400" b="0" i="0" dirty="0">
                <a:solidFill>
                  <a:srgbClr val="887659"/>
                </a:solidFill>
                <a:effectLst/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...</a:t>
            </a:r>
            <a:endParaRPr lang="zh-CN" altLang="en-US" sz="1400" dirty="0">
              <a:solidFill>
                <a:srgbClr val="887659"/>
              </a:solidFill>
              <a:latin typeface="Source Han Sans Regular" panose="020B0500000000000000" pitchFamily="34" charset="-122"/>
              <a:ea typeface="Source Han Sans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50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165F4AA1-CC9C-4366-A8A0-FF9D555F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84" y="1458121"/>
            <a:ext cx="7848594" cy="486476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27B9EA1-47A8-4008-B2CE-9BC0A67A4EC3}"/>
              </a:ext>
            </a:extLst>
          </p:cNvPr>
          <p:cNvSpPr/>
          <p:nvPr/>
        </p:nvSpPr>
        <p:spPr>
          <a:xfrm>
            <a:off x="498322" y="1458121"/>
            <a:ext cx="3403118" cy="4864767"/>
          </a:xfrm>
          <a:prstGeom prst="rect">
            <a:avLst/>
          </a:prstGeom>
          <a:solidFill>
            <a:srgbClr val="887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59F650-26B0-4CB0-9E6B-0D2D03A424F7}"/>
              </a:ext>
            </a:extLst>
          </p:cNvPr>
          <p:cNvSpPr/>
          <p:nvPr/>
        </p:nvSpPr>
        <p:spPr>
          <a:xfrm>
            <a:off x="498321" y="4208106"/>
            <a:ext cx="3048001" cy="373226"/>
          </a:xfrm>
          <a:prstGeom prst="rect">
            <a:avLst/>
          </a:prstGeom>
          <a:solidFill>
            <a:srgbClr val="D9C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3CCD32-DFEA-4292-910F-FF22BE532FD5}"/>
              </a:ext>
            </a:extLst>
          </p:cNvPr>
          <p:cNvSpPr/>
          <p:nvPr/>
        </p:nvSpPr>
        <p:spPr>
          <a:xfrm>
            <a:off x="821094" y="2212865"/>
            <a:ext cx="2725228" cy="341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政府工作报告直播大数据</a:t>
            </a:r>
          </a:p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在线观看直播人数</a:t>
            </a:r>
          </a:p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报告最受关注的时刻</a:t>
            </a:r>
          </a:p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移动时代看报告</a:t>
            </a:r>
          </a:p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李克强沸点语录</a:t>
            </a:r>
          </a:p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看报告最积极的城市</a:t>
            </a:r>
          </a:p>
          <a:p>
            <a:pPr marL="0" marR="0" lvl="0" indent="0" algn="r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谁是爱看报告的三好生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0C3F17AB-1ED7-4710-AC84-84285BBB65F8}"/>
              </a:ext>
            </a:extLst>
          </p:cNvPr>
          <p:cNvSpPr>
            <a:spLocks/>
          </p:cNvSpPr>
          <p:nvPr/>
        </p:nvSpPr>
        <p:spPr bwMode="auto">
          <a:xfrm rot="16200000">
            <a:off x="3095610" y="5681052"/>
            <a:ext cx="211245" cy="376158"/>
          </a:xfrm>
          <a:custGeom>
            <a:avLst/>
            <a:gdLst>
              <a:gd name="T0" fmla="*/ 2285 w 2424"/>
              <a:gd name="T1" fmla="*/ 4322 h 4322"/>
              <a:gd name="T2" fmla="*/ 0 w 2424"/>
              <a:gd name="T3" fmla="*/ 2166 h 4322"/>
              <a:gd name="T4" fmla="*/ 2285 w 2424"/>
              <a:gd name="T5" fmla="*/ 0 h 4322"/>
              <a:gd name="T6" fmla="*/ 2424 w 2424"/>
              <a:gd name="T7" fmla="*/ 149 h 4322"/>
              <a:gd name="T8" fmla="*/ 298 w 2424"/>
              <a:gd name="T9" fmla="*/ 2166 h 4322"/>
              <a:gd name="T10" fmla="*/ 2424 w 2424"/>
              <a:gd name="T11" fmla="*/ 4174 h 4322"/>
              <a:gd name="T12" fmla="*/ 2285 w 2424"/>
              <a:gd name="T13" fmla="*/ 4322 h 4322"/>
              <a:gd name="T14" fmla="*/ 2285 w 2424"/>
              <a:gd name="T15" fmla="*/ 4322 h 4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4322">
                <a:moveTo>
                  <a:pt x="2285" y="4322"/>
                </a:moveTo>
                <a:lnTo>
                  <a:pt x="0" y="2166"/>
                </a:lnTo>
                <a:lnTo>
                  <a:pt x="2285" y="0"/>
                </a:lnTo>
                <a:lnTo>
                  <a:pt x="2424" y="149"/>
                </a:lnTo>
                <a:lnTo>
                  <a:pt x="298" y="2166"/>
                </a:lnTo>
                <a:lnTo>
                  <a:pt x="2424" y="4174"/>
                </a:lnTo>
                <a:lnTo>
                  <a:pt x="2285" y="4322"/>
                </a:lnTo>
                <a:lnTo>
                  <a:pt x="2285" y="4322"/>
                </a:lnTo>
                <a:close/>
              </a:path>
            </a:pathLst>
          </a:custGeom>
          <a:solidFill>
            <a:srgbClr val="D9C7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9C7A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F182E45E-D9BF-46E2-BE10-78F21303EFA3}"/>
              </a:ext>
            </a:extLst>
          </p:cNvPr>
          <p:cNvSpPr>
            <a:spLocks/>
          </p:cNvSpPr>
          <p:nvPr/>
        </p:nvSpPr>
        <p:spPr bwMode="auto">
          <a:xfrm rot="5400000">
            <a:off x="3095609" y="1782275"/>
            <a:ext cx="211245" cy="376158"/>
          </a:xfrm>
          <a:custGeom>
            <a:avLst/>
            <a:gdLst>
              <a:gd name="T0" fmla="*/ 2285 w 2424"/>
              <a:gd name="T1" fmla="*/ 4322 h 4322"/>
              <a:gd name="T2" fmla="*/ 0 w 2424"/>
              <a:gd name="T3" fmla="*/ 2166 h 4322"/>
              <a:gd name="T4" fmla="*/ 2285 w 2424"/>
              <a:gd name="T5" fmla="*/ 0 h 4322"/>
              <a:gd name="T6" fmla="*/ 2424 w 2424"/>
              <a:gd name="T7" fmla="*/ 149 h 4322"/>
              <a:gd name="T8" fmla="*/ 298 w 2424"/>
              <a:gd name="T9" fmla="*/ 2166 h 4322"/>
              <a:gd name="T10" fmla="*/ 2424 w 2424"/>
              <a:gd name="T11" fmla="*/ 4174 h 4322"/>
              <a:gd name="T12" fmla="*/ 2285 w 2424"/>
              <a:gd name="T13" fmla="*/ 4322 h 4322"/>
              <a:gd name="T14" fmla="*/ 2285 w 2424"/>
              <a:gd name="T15" fmla="*/ 4322 h 4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4322">
                <a:moveTo>
                  <a:pt x="2285" y="4322"/>
                </a:moveTo>
                <a:lnTo>
                  <a:pt x="0" y="2166"/>
                </a:lnTo>
                <a:lnTo>
                  <a:pt x="2285" y="0"/>
                </a:lnTo>
                <a:lnTo>
                  <a:pt x="2424" y="149"/>
                </a:lnTo>
                <a:lnTo>
                  <a:pt x="298" y="2166"/>
                </a:lnTo>
                <a:lnTo>
                  <a:pt x="2424" y="4174"/>
                </a:lnTo>
                <a:lnTo>
                  <a:pt x="2285" y="4322"/>
                </a:lnTo>
                <a:lnTo>
                  <a:pt x="2285" y="4322"/>
                </a:lnTo>
                <a:close/>
              </a:path>
            </a:pathLst>
          </a:custGeom>
          <a:solidFill>
            <a:srgbClr val="D9C7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9C7A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7ED2D30-13EB-47D3-8763-DAC6ABB0F25E}"/>
              </a:ext>
            </a:extLst>
          </p:cNvPr>
          <p:cNvCxnSpPr>
            <a:cxnSpLocks/>
          </p:cNvCxnSpPr>
          <p:nvPr/>
        </p:nvCxnSpPr>
        <p:spPr>
          <a:xfrm>
            <a:off x="498322" y="850046"/>
            <a:ext cx="4084791" cy="0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47459F-622B-42E6-82EE-8686E1570249}"/>
              </a:ext>
            </a:extLst>
          </p:cNvPr>
          <p:cNvGrpSpPr/>
          <p:nvPr/>
        </p:nvGrpSpPr>
        <p:grpSpPr>
          <a:xfrm>
            <a:off x="4746521" y="417762"/>
            <a:ext cx="2698959" cy="769441"/>
            <a:chOff x="4534961" y="356551"/>
            <a:chExt cx="2698959" cy="7694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8B11D2C-8FBC-436E-844A-B0B1A1A38AAB}"/>
                </a:ext>
              </a:extLst>
            </p:cNvPr>
            <p:cNvSpPr txBox="1"/>
            <p:nvPr/>
          </p:nvSpPr>
          <p:spPr>
            <a:xfrm>
              <a:off x="5354409" y="356551"/>
              <a:ext cx="18795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887659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大数据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C16D4FE-BB4B-444D-8FE0-8BF40D28BA12}"/>
                </a:ext>
              </a:extLst>
            </p:cNvPr>
            <p:cNvSpPr txBox="1"/>
            <p:nvPr/>
          </p:nvSpPr>
          <p:spPr>
            <a:xfrm>
              <a:off x="4546536" y="409010"/>
              <a:ext cx="129046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0" i="0" u="none" strike="noStrike" kern="1200" cap="none" spc="-150" normalizeH="0" baseline="0" noProof="0" dirty="0">
                  <a:ln>
                    <a:noFill/>
                  </a:ln>
                  <a:solidFill>
                    <a:srgbClr val="887659"/>
                  </a:solidFill>
                  <a:effectLst/>
                  <a:uLnTx/>
                  <a:uFillTx/>
                  <a:latin typeface="Source Han Sans Light" panose="020B0300000000000000" pitchFamily="34" charset="-122"/>
                  <a:ea typeface="Source Han Sans Light" panose="020B0300000000000000" pitchFamily="34" charset="-122"/>
                  <a:cs typeface="+mn-cs"/>
                </a:rPr>
                <a:t>B IG  DATA</a:t>
              </a:r>
              <a:endParaRPr kumimoji="0" lang="zh-CN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Source Han Sans Light" panose="020B0300000000000000" pitchFamily="34" charset="-122"/>
                <a:ea typeface="Source Han Sans Light" panose="020B0300000000000000" pitchFamily="34" charset="-122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07C422-C6E4-4B95-A056-FC8AF9F7E409}"/>
                </a:ext>
              </a:extLst>
            </p:cNvPr>
            <p:cNvSpPr txBox="1"/>
            <p:nvPr/>
          </p:nvSpPr>
          <p:spPr>
            <a:xfrm>
              <a:off x="4534961" y="630503"/>
              <a:ext cx="127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600" normalizeH="0" baseline="0" noProof="0" dirty="0">
                  <a:ln>
                    <a:noFill/>
                  </a:ln>
                  <a:solidFill>
                    <a:srgbClr val="887659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rPr>
                <a:t>两会</a:t>
              </a: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354913A-DF03-4342-8652-CAA118CB8431}"/>
              </a:ext>
            </a:extLst>
          </p:cNvPr>
          <p:cNvCxnSpPr>
            <a:cxnSpLocks/>
          </p:cNvCxnSpPr>
          <p:nvPr/>
        </p:nvCxnSpPr>
        <p:spPr>
          <a:xfrm>
            <a:off x="7609840" y="850046"/>
            <a:ext cx="4083838" cy="1518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B28B37-3580-4F4E-B047-91D56D3DB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9"/>
          <a:stretch/>
        </p:blipFill>
        <p:spPr>
          <a:xfrm>
            <a:off x="498322" y="1635136"/>
            <a:ext cx="3511656" cy="36960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F8BBF0-0AFA-4251-90B8-750711570F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9"/>
          <a:stretch/>
        </p:blipFill>
        <p:spPr>
          <a:xfrm>
            <a:off x="4340171" y="1635136"/>
            <a:ext cx="3511656" cy="36960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A5DBD4-3C79-4BB7-812F-955AF8A7A5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9"/>
          <a:stretch/>
        </p:blipFill>
        <p:spPr>
          <a:xfrm>
            <a:off x="8182020" y="1635136"/>
            <a:ext cx="3511656" cy="369609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2E7F85C-D4CC-42A7-8D53-59E76FEF042A}"/>
              </a:ext>
            </a:extLst>
          </p:cNvPr>
          <p:cNvSpPr/>
          <p:nvPr/>
        </p:nvSpPr>
        <p:spPr>
          <a:xfrm>
            <a:off x="498322" y="5466746"/>
            <a:ext cx="3511656" cy="821093"/>
          </a:xfrm>
          <a:prstGeom prst="rect">
            <a:avLst/>
          </a:prstGeom>
          <a:solidFill>
            <a:srgbClr val="D9C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0EA192-BD03-4290-AC89-34A0FCB927F0}"/>
              </a:ext>
            </a:extLst>
          </p:cNvPr>
          <p:cNvSpPr txBox="1"/>
          <p:nvPr/>
        </p:nvSpPr>
        <p:spPr>
          <a:xfrm>
            <a:off x="638773" y="5722565"/>
            <a:ext cx="353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887659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AlphaGo  </a:t>
            </a:r>
            <a:r>
              <a:rPr lang="zh-CN" altLang="en-US" dirty="0">
                <a:solidFill>
                  <a:srgbClr val="887659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被坏人利用怎么办？</a:t>
            </a:r>
            <a:endParaRPr lang="en-US" altLang="zh-CN" dirty="0">
              <a:solidFill>
                <a:srgbClr val="887659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C7350B7-4855-4C2A-9B01-8BA4D85435F7}"/>
              </a:ext>
            </a:extLst>
          </p:cNvPr>
          <p:cNvSpPr/>
          <p:nvPr/>
        </p:nvSpPr>
        <p:spPr>
          <a:xfrm>
            <a:off x="4340172" y="5466746"/>
            <a:ext cx="3511656" cy="821093"/>
          </a:xfrm>
          <a:prstGeom prst="rect">
            <a:avLst/>
          </a:prstGeom>
          <a:solidFill>
            <a:srgbClr val="D9C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C365B6-0DC3-4303-9B91-199B28A92DD3}"/>
              </a:ext>
            </a:extLst>
          </p:cNvPr>
          <p:cNvSpPr txBox="1"/>
          <p:nvPr/>
        </p:nvSpPr>
        <p:spPr>
          <a:xfrm>
            <a:off x="4846662" y="5692626"/>
            <a:ext cx="249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87659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王奕欧演讲：从不罕见</a:t>
            </a:r>
            <a:endParaRPr lang="en-US" altLang="zh-CN" dirty="0">
              <a:solidFill>
                <a:srgbClr val="887659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C5F33D-BF86-4AEF-BBF8-D3EA0FE56568}"/>
              </a:ext>
            </a:extLst>
          </p:cNvPr>
          <p:cNvSpPr/>
          <p:nvPr/>
        </p:nvSpPr>
        <p:spPr>
          <a:xfrm>
            <a:off x="8182022" y="5466746"/>
            <a:ext cx="3511656" cy="821093"/>
          </a:xfrm>
          <a:prstGeom prst="rect">
            <a:avLst/>
          </a:prstGeom>
          <a:solidFill>
            <a:srgbClr val="D9C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3E9EF49-0C81-4FB1-B2E8-6EFC36CDF6CE}"/>
              </a:ext>
            </a:extLst>
          </p:cNvPr>
          <p:cNvSpPr txBox="1"/>
          <p:nvPr/>
        </p:nvSpPr>
        <p:spPr>
          <a:xfrm>
            <a:off x="9252906" y="5692626"/>
            <a:ext cx="136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887659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生死“器”约</a:t>
            </a:r>
            <a:endParaRPr lang="en-US" altLang="zh-CN" dirty="0">
              <a:solidFill>
                <a:srgbClr val="887659"/>
              </a:solidFill>
              <a:latin typeface="Source Han Sans Bold" panose="020B0800000000000000" pitchFamily="34" charset="-122"/>
              <a:ea typeface="Source Han Sans Bold" panose="020B0800000000000000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BABD73-0FBC-4E73-9698-34F652214B63}"/>
              </a:ext>
            </a:extLst>
          </p:cNvPr>
          <p:cNvSpPr/>
          <p:nvPr/>
        </p:nvSpPr>
        <p:spPr>
          <a:xfrm>
            <a:off x="498322" y="5331227"/>
            <a:ext cx="3511656" cy="135520"/>
          </a:xfrm>
          <a:prstGeom prst="rect">
            <a:avLst/>
          </a:prstGeom>
          <a:solidFill>
            <a:srgbClr val="887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9502FE-C370-414A-9513-8248DA4E816D}"/>
              </a:ext>
            </a:extLst>
          </p:cNvPr>
          <p:cNvSpPr/>
          <p:nvPr/>
        </p:nvSpPr>
        <p:spPr>
          <a:xfrm>
            <a:off x="4340171" y="5331227"/>
            <a:ext cx="3511656" cy="135520"/>
          </a:xfrm>
          <a:prstGeom prst="rect">
            <a:avLst/>
          </a:prstGeom>
          <a:solidFill>
            <a:srgbClr val="887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7FDB04-440B-43B3-A062-0F8075626083}"/>
              </a:ext>
            </a:extLst>
          </p:cNvPr>
          <p:cNvSpPr/>
          <p:nvPr/>
        </p:nvSpPr>
        <p:spPr>
          <a:xfrm>
            <a:off x="8182020" y="5331225"/>
            <a:ext cx="3511656" cy="135520"/>
          </a:xfrm>
          <a:prstGeom prst="rect">
            <a:avLst/>
          </a:prstGeom>
          <a:solidFill>
            <a:srgbClr val="887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A5D70AF-5F98-474A-A656-3344C789A235}"/>
              </a:ext>
            </a:extLst>
          </p:cNvPr>
          <p:cNvCxnSpPr>
            <a:cxnSpLocks/>
          </p:cNvCxnSpPr>
          <p:nvPr/>
        </p:nvCxnSpPr>
        <p:spPr>
          <a:xfrm>
            <a:off x="498322" y="1052995"/>
            <a:ext cx="4192741" cy="0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3D4B8B7-CDAF-4315-8DCF-3CBCCDD14DA5}"/>
              </a:ext>
            </a:extLst>
          </p:cNvPr>
          <p:cNvSpPr txBox="1"/>
          <p:nvPr/>
        </p:nvSpPr>
        <p:spPr>
          <a:xfrm>
            <a:off x="5535489" y="620711"/>
            <a:ext cx="1879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深报道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28C48A-1FD1-45B6-AEF8-D2A45198676F}"/>
              </a:ext>
            </a:extLst>
          </p:cNvPr>
          <p:cNvCxnSpPr>
            <a:cxnSpLocks/>
          </p:cNvCxnSpPr>
          <p:nvPr/>
        </p:nvCxnSpPr>
        <p:spPr>
          <a:xfrm>
            <a:off x="7500938" y="1054513"/>
            <a:ext cx="4192740" cy="0"/>
          </a:xfrm>
          <a:prstGeom prst="line">
            <a:avLst/>
          </a:prstGeom>
          <a:ln w="19050">
            <a:solidFill>
              <a:srgbClr val="D6C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AEDF61A-8860-4D1F-A544-493F21109EB9}"/>
              </a:ext>
            </a:extLst>
          </p:cNvPr>
          <p:cNvGrpSpPr/>
          <p:nvPr/>
        </p:nvGrpSpPr>
        <p:grpSpPr>
          <a:xfrm>
            <a:off x="4915247" y="718272"/>
            <a:ext cx="742162" cy="564158"/>
            <a:chOff x="4833967" y="454192"/>
            <a:chExt cx="742162" cy="564158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E4A4656-A912-41B1-A95D-C1CFE670351C}"/>
                </a:ext>
              </a:extLst>
            </p:cNvPr>
            <p:cNvSpPr txBox="1"/>
            <p:nvPr/>
          </p:nvSpPr>
          <p:spPr>
            <a:xfrm>
              <a:off x="4833967" y="464352"/>
              <a:ext cx="7421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500" spc="300" dirty="0">
                  <a:solidFill>
                    <a:srgbClr val="887659"/>
                  </a:solidFill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腾讯</a:t>
              </a:r>
              <a:endParaRPr lang="en-US" altLang="zh-CN" sz="1500" spc="300" dirty="0">
                <a:solidFill>
                  <a:srgbClr val="887659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0" b="0" i="0" u="none" strike="noStrike" kern="1200" cap="none" spc="300" normalizeH="0" baseline="0" noProof="0" dirty="0">
                  <a:ln>
                    <a:noFill/>
                  </a:ln>
                  <a:solidFill>
                    <a:srgbClr val="887659"/>
                  </a:solidFill>
                  <a:effectLst/>
                  <a:uLnTx/>
                  <a:uFillTx/>
                  <a:latin typeface="Source Han Sans Light" panose="020B0300000000000000" pitchFamily="34" charset="-122"/>
                  <a:ea typeface="Source Han Sans Light" panose="020B0300000000000000" pitchFamily="34" charset="-122"/>
                </a:rPr>
                <a:t>独家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199BD3A-9131-4258-BB36-9B4056797203}"/>
                </a:ext>
              </a:extLst>
            </p:cNvPr>
            <p:cNvSpPr/>
            <p:nvPr/>
          </p:nvSpPr>
          <p:spPr>
            <a:xfrm>
              <a:off x="4861609" y="454192"/>
              <a:ext cx="540000" cy="541488"/>
            </a:xfrm>
            <a:prstGeom prst="rect">
              <a:avLst/>
            </a:prstGeom>
            <a:noFill/>
            <a:ln>
              <a:solidFill>
                <a:srgbClr val="8876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39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4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49396D5-BFBC-4659-AF78-D88F1D87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0"/>
            <a:ext cx="12192000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8248A1-F821-4D82-9307-6B479410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9" y="1296761"/>
            <a:ext cx="5629155" cy="30403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EDA534-719B-4F78-B946-600E3BC3B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90" y="4422033"/>
            <a:ext cx="5629154" cy="24325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CBBC8A-D931-4315-AB2E-4B77E6367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8" y="5863910"/>
            <a:ext cx="1722507" cy="1017239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094805-6D46-44FC-96D7-505168A811B0}"/>
              </a:ext>
            </a:extLst>
          </p:cNvPr>
          <p:cNvGrpSpPr/>
          <p:nvPr/>
        </p:nvGrpSpPr>
        <p:grpSpPr>
          <a:xfrm>
            <a:off x="7810354" y="1088539"/>
            <a:ext cx="3711087" cy="3709983"/>
            <a:chOff x="7596994" y="1068161"/>
            <a:chExt cx="3711087" cy="370998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CA759F9-F041-405D-AD8C-F77C266D5FE8}"/>
                </a:ext>
              </a:extLst>
            </p:cNvPr>
            <p:cNvSpPr txBox="1"/>
            <p:nvPr/>
          </p:nvSpPr>
          <p:spPr>
            <a:xfrm>
              <a:off x="7809920" y="1068161"/>
              <a:ext cx="7776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你</a:t>
              </a:r>
              <a:endParaRPr lang="zh-CN" altLang="en-US" sz="2800" dirty="0">
                <a:solidFill>
                  <a:schemeClr val="bg1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0268BB-8F0B-405B-8A69-7A4028B6FC8B}"/>
                </a:ext>
              </a:extLst>
            </p:cNvPr>
            <p:cNvSpPr txBox="1"/>
            <p:nvPr/>
          </p:nvSpPr>
          <p:spPr>
            <a:xfrm>
              <a:off x="9057670" y="1438576"/>
              <a:ext cx="12902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bg1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好</a:t>
              </a:r>
              <a:r>
                <a:rPr lang="zh-CN" altLang="en-US" sz="80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，</a:t>
              </a:r>
              <a:endParaRPr lang="zh-CN" altLang="en-US" sz="2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7CF49C9-1546-4D71-961F-C1E3F1802F93}"/>
                </a:ext>
              </a:extLst>
            </p:cNvPr>
            <p:cNvSpPr txBox="1"/>
            <p:nvPr/>
          </p:nvSpPr>
          <p:spPr>
            <a:xfrm>
              <a:off x="7596994" y="2456464"/>
              <a:ext cx="777625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0" dirty="0">
                  <a:solidFill>
                    <a:schemeClr val="bg1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我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488332D-79F6-4A07-85DB-44542DD85017}"/>
                </a:ext>
              </a:extLst>
            </p:cNvPr>
            <p:cNvSpPr txBox="1"/>
            <p:nvPr/>
          </p:nvSpPr>
          <p:spPr>
            <a:xfrm>
              <a:off x="8773219" y="2637821"/>
              <a:ext cx="77762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>
                  <a:solidFill>
                    <a:schemeClr val="bg1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的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997780-EC4A-4627-9B4A-45273AB4EB10}"/>
                </a:ext>
              </a:extLst>
            </p:cNvPr>
            <p:cNvSpPr txBox="1"/>
            <p:nvPr/>
          </p:nvSpPr>
          <p:spPr>
            <a:xfrm>
              <a:off x="9581324" y="2390708"/>
              <a:ext cx="77762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0" dirty="0">
                  <a:solidFill>
                    <a:schemeClr val="bg1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国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708DD61-B08A-42AA-AC5A-C53EF7014C9C}"/>
                </a:ext>
              </a:extLst>
            </p:cNvPr>
            <p:cNvSpPr txBox="1"/>
            <p:nvPr/>
          </p:nvSpPr>
          <p:spPr>
            <a:xfrm>
              <a:off x="7758215" y="4254924"/>
              <a:ext cx="3549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叶根友特楷简体" panose="02010601030101010101" pitchFamily="2" charset="-122"/>
                  <a:ea typeface="叶根友特楷简体" panose="02010601030101010101" pitchFamily="2" charset="-122"/>
                </a:rPr>
                <a:t>更好的国 更好的我们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19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8438FB-59A0-47CA-A4DC-B0B7B0087CD1}"/>
              </a:ext>
            </a:extLst>
          </p:cNvPr>
          <p:cNvSpPr/>
          <p:nvPr/>
        </p:nvSpPr>
        <p:spPr>
          <a:xfrm>
            <a:off x="304920" y="1739285"/>
            <a:ext cx="11582400" cy="47320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6333CA-D2C2-4BC1-AAB5-0CC5E1541DE2}"/>
              </a:ext>
            </a:extLst>
          </p:cNvPr>
          <p:cNvSpPr/>
          <p:nvPr/>
        </p:nvSpPr>
        <p:spPr>
          <a:xfrm>
            <a:off x="8077320" y="386683"/>
            <a:ext cx="3810000" cy="960120"/>
          </a:xfrm>
          <a:prstGeom prst="rect">
            <a:avLst/>
          </a:prstGeom>
          <a:solidFill>
            <a:srgbClr val="EA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E08CD27-B9E3-4A47-9558-4A6388ED3FC1}"/>
              </a:ext>
            </a:extLst>
          </p:cNvPr>
          <p:cNvSpPr/>
          <p:nvPr/>
        </p:nvSpPr>
        <p:spPr>
          <a:xfrm>
            <a:off x="304922" y="386683"/>
            <a:ext cx="11582399" cy="960120"/>
          </a:xfrm>
          <a:custGeom>
            <a:avLst/>
            <a:gdLst/>
            <a:ahLst/>
            <a:cxnLst/>
            <a:rect l="l" t="t" r="r" b="b"/>
            <a:pathLst>
              <a:path w="11582399" h="960120">
                <a:moveTo>
                  <a:pt x="11200434" y="678855"/>
                </a:moveTo>
                <a:lnTo>
                  <a:pt x="11187933" y="697607"/>
                </a:lnTo>
                <a:cubicBezTo>
                  <a:pt x="11208769" y="785118"/>
                  <a:pt x="11246273" y="828874"/>
                  <a:pt x="11300447" y="828874"/>
                </a:cubicBezTo>
                <a:cubicBezTo>
                  <a:pt x="11321283" y="820539"/>
                  <a:pt x="11331701" y="795536"/>
                  <a:pt x="11331701" y="753864"/>
                </a:cubicBezTo>
                <a:lnTo>
                  <a:pt x="11244189" y="678855"/>
                </a:lnTo>
                <a:close/>
                <a:moveTo>
                  <a:pt x="8981700" y="637603"/>
                </a:moveTo>
                <a:cubicBezTo>
                  <a:pt x="8995590" y="717474"/>
                  <a:pt x="9019899" y="785191"/>
                  <a:pt x="9054626" y="840754"/>
                </a:cubicBezTo>
                <a:cubicBezTo>
                  <a:pt x="8985172" y="891107"/>
                  <a:pt x="8927873" y="930609"/>
                  <a:pt x="8882729" y="959258"/>
                </a:cubicBezTo>
                <a:lnTo>
                  <a:pt x="8881279" y="960120"/>
                </a:lnTo>
                <a:lnTo>
                  <a:pt x="8769023" y="960120"/>
                </a:lnTo>
                <a:lnTo>
                  <a:pt x="8783758" y="866799"/>
                </a:lnTo>
                <a:lnTo>
                  <a:pt x="8903565" y="762619"/>
                </a:lnTo>
                <a:lnTo>
                  <a:pt x="8903565" y="746992"/>
                </a:lnTo>
                <a:lnTo>
                  <a:pt x="8887938" y="731365"/>
                </a:lnTo>
                <a:lnTo>
                  <a:pt x="8872311" y="731365"/>
                </a:lnTo>
                <a:lnTo>
                  <a:pt x="8788967" y="793873"/>
                </a:lnTo>
                <a:lnTo>
                  <a:pt x="8783758" y="793873"/>
                </a:lnTo>
                <a:lnTo>
                  <a:pt x="8783758" y="773037"/>
                </a:lnTo>
                <a:lnTo>
                  <a:pt x="8788967" y="715738"/>
                </a:lnTo>
                <a:cubicBezTo>
                  <a:pt x="8788967" y="674066"/>
                  <a:pt x="8853212" y="648021"/>
                  <a:pt x="8981700" y="637603"/>
                </a:cubicBezTo>
                <a:close/>
                <a:moveTo>
                  <a:pt x="10837889" y="585093"/>
                </a:moveTo>
                <a:lnTo>
                  <a:pt x="10869143" y="585093"/>
                </a:lnTo>
                <a:lnTo>
                  <a:pt x="10875393" y="603845"/>
                </a:lnTo>
                <a:lnTo>
                  <a:pt x="10850390" y="841375"/>
                </a:lnTo>
                <a:cubicBezTo>
                  <a:pt x="10779548" y="874713"/>
                  <a:pt x="10725375" y="891381"/>
                  <a:pt x="10687870" y="891381"/>
                </a:cubicBezTo>
                <a:cubicBezTo>
                  <a:pt x="10646198" y="891381"/>
                  <a:pt x="10619111" y="876796"/>
                  <a:pt x="10606610" y="847626"/>
                </a:cubicBezTo>
                <a:lnTo>
                  <a:pt x="10625362" y="803870"/>
                </a:lnTo>
                <a:lnTo>
                  <a:pt x="10625362" y="791369"/>
                </a:lnTo>
                <a:lnTo>
                  <a:pt x="10606610" y="778867"/>
                </a:lnTo>
                <a:lnTo>
                  <a:pt x="10625362" y="635099"/>
                </a:lnTo>
                <a:cubicBezTo>
                  <a:pt x="10625362" y="601762"/>
                  <a:pt x="10696204" y="585093"/>
                  <a:pt x="10837889" y="585093"/>
                </a:cubicBezTo>
                <a:close/>
                <a:moveTo>
                  <a:pt x="9659202" y="551516"/>
                </a:moveTo>
                <a:lnTo>
                  <a:pt x="9672299" y="551516"/>
                </a:lnTo>
                <a:lnTo>
                  <a:pt x="9672299" y="597355"/>
                </a:lnTo>
                <a:cubicBezTo>
                  <a:pt x="9672299" y="625732"/>
                  <a:pt x="9633008" y="646469"/>
                  <a:pt x="9554427" y="659565"/>
                </a:cubicBezTo>
                <a:lnTo>
                  <a:pt x="9554427" y="587533"/>
                </a:lnTo>
                <a:cubicBezTo>
                  <a:pt x="9595900" y="587533"/>
                  <a:pt x="9630825" y="575527"/>
                  <a:pt x="9659202" y="551516"/>
                </a:cubicBezTo>
                <a:close/>
                <a:moveTo>
                  <a:pt x="9917865" y="472935"/>
                </a:moveTo>
                <a:lnTo>
                  <a:pt x="9911317" y="476209"/>
                </a:lnTo>
                <a:cubicBezTo>
                  <a:pt x="9944059" y="554790"/>
                  <a:pt x="9972435" y="599538"/>
                  <a:pt x="9996446" y="610452"/>
                </a:cubicBezTo>
                <a:lnTo>
                  <a:pt x="10002995" y="610452"/>
                </a:lnTo>
                <a:cubicBezTo>
                  <a:pt x="10031371" y="610452"/>
                  <a:pt x="10045560" y="595172"/>
                  <a:pt x="10045560" y="564613"/>
                </a:cubicBezTo>
                <a:lnTo>
                  <a:pt x="10045560" y="558065"/>
                </a:lnTo>
                <a:cubicBezTo>
                  <a:pt x="9984441" y="501311"/>
                  <a:pt x="9942967" y="472935"/>
                  <a:pt x="9921139" y="472935"/>
                </a:cubicBezTo>
                <a:close/>
                <a:moveTo>
                  <a:pt x="10837889" y="385068"/>
                </a:moveTo>
                <a:cubicBezTo>
                  <a:pt x="10862892" y="385068"/>
                  <a:pt x="10875393" y="393402"/>
                  <a:pt x="10875393" y="410071"/>
                </a:cubicBezTo>
                <a:lnTo>
                  <a:pt x="10875393" y="478830"/>
                </a:lnTo>
                <a:lnTo>
                  <a:pt x="10869143" y="535087"/>
                </a:lnTo>
                <a:lnTo>
                  <a:pt x="10812886" y="535087"/>
                </a:lnTo>
                <a:lnTo>
                  <a:pt x="10650365" y="553839"/>
                </a:lnTo>
                <a:lnTo>
                  <a:pt x="10631613" y="516334"/>
                </a:lnTo>
                <a:lnTo>
                  <a:pt x="10650365" y="516334"/>
                </a:lnTo>
                <a:cubicBezTo>
                  <a:pt x="10650365" y="428823"/>
                  <a:pt x="10712873" y="385068"/>
                  <a:pt x="10837889" y="385068"/>
                </a:cubicBezTo>
                <a:close/>
                <a:moveTo>
                  <a:pt x="9688670" y="351789"/>
                </a:moveTo>
                <a:cubicBezTo>
                  <a:pt x="9658110" y="382348"/>
                  <a:pt x="9612271" y="406359"/>
                  <a:pt x="9551153" y="423822"/>
                </a:cubicBezTo>
                <a:lnTo>
                  <a:pt x="9551153" y="427096"/>
                </a:lnTo>
                <a:lnTo>
                  <a:pt x="9560975" y="440193"/>
                </a:lnTo>
                <a:lnTo>
                  <a:pt x="9577346" y="440193"/>
                </a:lnTo>
                <a:cubicBezTo>
                  <a:pt x="9618820" y="440193"/>
                  <a:pt x="9651562" y="430370"/>
                  <a:pt x="9675573" y="410725"/>
                </a:cubicBezTo>
                <a:lnTo>
                  <a:pt x="9685396" y="410725"/>
                </a:lnTo>
                <a:lnTo>
                  <a:pt x="9672299" y="548242"/>
                </a:lnTo>
                <a:lnTo>
                  <a:pt x="9652653" y="535145"/>
                </a:lnTo>
                <a:lnTo>
                  <a:pt x="9616637" y="535145"/>
                </a:lnTo>
                <a:lnTo>
                  <a:pt x="9551153" y="548242"/>
                </a:lnTo>
                <a:lnTo>
                  <a:pt x="9554427" y="515500"/>
                </a:lnTo>
                <a:cubicBezTo>
                  <a:pt x="9554427" y="500220"/>
                  <a:pt x="9521685" y="466386"/>
                  <a:pt x="9456200" y="413999"/>
                </a:cubicBezTo>
                <a:lnTo>
                  <a:pt x="9452926" y="413999"/>
                </a:lnTo>
                <a:lnTo>
                  <a:pt x="9443103" y="423822"/>
                </a:lnTo>
                <a:cubicBezTo>
                  <a:pt x="9464931" y="574436"/>
                  <a:pt x="9484577" y="657383"/>
                  <a:pt x="9502039" y="672662"/>
                </a:cubicBezTo>
                <a:lnTo>
                  <a:pt x="9502039" y="682485"/>
                </a:lnTo>
                <a:lnTo>
                  <a:pt x="9475846" y="689033"/>
                </a:lnTo>
                <a:cubicBezTo>
                  <a:pt x="9475846" y="699947"/>
                  <a:pt x="9504222" y="711953"/>
                  <a:pt x="9560975" y="725050"/>
                </a:cubicBezTo>
                <a:cubicBezTo>
                  <a:pt x="9608997" y="696673"/>
                  <a:pt x="9639556" y="674845"/>
                  <a:pt x="9652653" y="659565"/>
                </a:cubicBezTo>
                <a:lnTo>
                  <a:pt x="9659202" y="659565"/>
                </a:lnTo>
                <a:lnTo>
                  <a:pt x="9659202" y="675936"/>
                </a:lnTo>
                <a:cubicBezTo>
                  <a:pt x="9659202" y="689033"/>
                  <a:pt x="9651562" y="695582"/>
                  <a:pt x="9636282" y="695582"/>
                </a:cubicBezTo>
                <a:lnTo>
                  <a:pt x="9636282" y="702130"/>
                </a:lnTo>
                <a:lnTo>
                  <a:pt x="9685396" y="744695"/>
                </a:lnTo>
                <a:cubicBezTo>
                  <a:pt x="9707224" y="742512"/>
                  <a:pt x="9729052" y="728324"/>
                  <a:pt x="9750880" y="702130"/>
                </a:cubicBezTo>
                <a:lnTo>
                  <a:pt x="9806542" y="476209"/>
                </a:lnTo>
                <a:cubicBezTo>
                  <a:pt x="9756337" y="393262"/>
                  <a:pt x="9720321" y="351789"/>
                  <a:pt x="9698492" y="351789"/>
                </a:cubicBezTo>
                <a:close/>
                <a:moveTo>
                  <a:pt x="9200477" y="220885"/>
                </a:moveTo>
                <a:lnTo>
                  <a:pt x="9190059" y="231303"/>
                </a:lnTo>
                <a:cubicBezTo>
                  <a:pt x="9210895" y="356318"/>
                  <a:pt x="9233467" y="418826"/>
                  <a:pt x="9257776" y="418826"/>
                </a:cubicBezTo>
                <a:lnTo>
                  <a:pt x="9268194" y="418826"/>
                </a:lnTo>
                <a:cubicBezTo>
                  <a:pt x="9306393" y="397990"/>
                  <a:pt x="9325493" y="377154"/>
                  <a:pt x="9325493" y="356318"/>
                </a:cubicBezTo>
                <a:cubicBezTo>
                  <a:pt x="9325493" y="314646"/>
                  <a:pt x="9285557" y="269502"/>
                  <a:pt x="9205686" y="220885"/>
                </a:cubicBezTo>
                <a:close/>
                <a:moveTo>
                  <a:pt x="9872026" y="165158"/>
                </a:moveTo>
                <a:lnTo>
                  <a:pt x="9868752" y="174981"/>
                </a:lnTo>
                <a:lnTo>
                  <a:pt x="9881849" y="188078"/>
                </a:lnTo>
                <a:cubicBezTo>
                  <a:pt x="9851289" y="271025"/>
                  <a:pt x="9822913" y="340875"/>
                  <a:pt x="9796719" y="397628"/>
                </a:cubicBezTo>
                <a:lnTo>
                  <a:pt x="9796719" y="400902"/>
                </a:lnTo>
                <a:lnTo>
                  <a:pt x="9799993" y="410725"/>
                </a:lnTo>
                <a:lnTo>
                  <a:pt x="9872026" y="384531"/>
                </a:lnTo>
                <a:cubicBezTo>
                  <a:pt x="9889488" y="358337"/>
                  <a:pt x="9958247" y="326686"/>
                  <a:pt x="10078302" y="289579"/>
                </a:cubicBezTo>
                <a:lnTo>
                  <a:pt x="10081576" y="289579"/>
                </a:lnTo>
                <a:lnTo>
                  <a:pt x="10081576" y="351789"/>
                </a:lnTo>
                <a:cubicBezTo>
                  <a:pt x="10081576" y="524231"/>
                  <a:pt x="10044468" y="672662"/>
                  <a:pt x="9970253" y="797083"/>
                </a:cubicBezTo>
                <a:cubicBezTo>
                  <a:pt x="9976801" y="821094"/>
                  <a:pt x="9984441" y="833099"/>
                  <a:pt x="9993172" y="833099"/>
                </a:cubicBezTo>
                <a:lnTo>
                  <a:pt x="9996446" y="833099"/>
                </a:lnTo>
                <a:cubicBezTo>
                  <a:pt x="10072845" y="785077"/>
                  <a:pt x="10116501" y="743604"/>
                  <a:pt x="10127415" y="708679"/>
                </a:cubicBezTo>
                <a:cubicBezTo>
                  <a:pt x="10142695" y="708679"/>
                  <a:pt x="10171071" y="592990"/>
                  <a:pt x="10212545" y="361611"/>
                </a:cubicBezTo>
                <a:cubicBezTo>
                  <a:pt x="10177620" y="293944"/>
                  <a:pt x="10137238" y="244831"/>
                  <a:pt x="10091399" y="214272"/>
                </a:cubicBezTo>
                <a:lnTo>
                  <a:pt x="10081576" y="214272"/>
                </a:lnTo>
                <a:cubicBezTo>
                  <a:pt x="10081576" y="242648"/>
                  <a:pt x="10043377" y="272116"/>
                  <a:pt x="9966978" y="302676"/>
                </a:cubicBezTo>
                <a:lnTo>
                  <a:pt x="9960430" y="302676"/>
                </a:lnTo>
                <a:lnTo>
                  <a:pt x="9993172" y="237191"/>
                </a:lnTo>
                <a:cubicBezTo>
                  <a:pt x="9938602" y="189169"/>
                  <a:pt x="9898220" y="165158"/>
                  <a:pt x="9872026" y="165158"/>
                </a:cubicBezTo>
                <a:close/>
                <a:moveTo>
                  <a:pt x="9639556" y="161884"/>
                </a:moveTo>
                <a:lnTo>
                  <a:pt x="9600266" y="224094"/>
                </a:lnTo>
                <a:cubicBezTo>
                  <a:pt x="9547878" y="335418"/>
                  <a:pt x="9511862" y="397628"/>
                  <a:pt x="9492217" y="410725"/>
                </a:cubicBezTo>
                <a:lnTo>
                  <a:pt x="9492217" y="413999"/>
                </a:lnTo>
                <a:lnTo>
                  <a:pt x="9502039" y="423822"/>
                </a:lnTo>
                <a:lnTo>
                  <a:pt x="9511862" y="423822"/>
                </a:lnTo>
                <a:lnTo>
                  <a:pt x="9610089" y="377983"/>
                </a:lnTo>
                <a:cubicBezTo>
                  <a:pt x="9679938" y="308133"/>
                  <a:pt x="9721412" y="273208"/>
                  <a:pt x="9734509" y="273208"/>
                </a:cubicBezTo>
                <a:lnTo>
                  <a:pt x="9734509" y="253562"/>
                </a:lnTo>
                <a:cubicBezTo>
                  <a:pt x="9682121" y="192443"/>
                  <a:pt x="9650471" y="161884"/>
                  <a:pt x="9639556" y="161884"/>
                </a:cubicBezTo>
                <a:close/>
                <a:moveTo>
                  <a:pt x="11331701" y="72529"/>
                </a:moveTo>
                <a:cubicBezTo>
                  <a:pt x="11398375" y="72529"/>
                  <a:pt x="11431713" y="116284"/>
                  <a:pt x="11431713" y="203795"/>
                </a:cubicBezTo>
                <a:lnTo>
                  <a:pt x="11431713" y="585093"/>
                </a:lnTo>
                <a:lnTo>
                  <a:pt x="11412961" y="672604"/>
                </a:lnTo>
                <a:lnTo>
                  <a:pt x="11431713" y="722610"/>
                </a:lnTo>
                <a:lnTo>
                  <a:pt x="11431713" y="778867"/>
                </a:lnTo>
                <a:lnTo>
                  <a:pt x="11412961" y="847626"/>
                </a:lnTo>
                <a:lnTo>
                  <a:pt x="11412961" y="866378"/>
                </a:lnTo>
                <a:lnTo>
                  <a:pt x="11431713" y="872629"/>
                </a:lnTo>
                <a:lnTo>
                  <a:pt x="11419783" y="960120"/>
                </a:lnTo>
                <a:lnTo>
                  <a:pt x="11078031" y="960120"/>
                </a:lnTo>
                <a:lnTo>
                  <a:pt x="11169181" y="949201"/>
                </a:lnTo>
                <a:cubicBezTo>
                  <a:pt x="11235855" y="937741"/>
                  <a:pt x="11269193" y="926802"/>
                  <a:pt x="11269193" y="916384"/>
                </a:cubicBezTo>
                <a:lnTo>
                  <a:pt x="11269193" y="866378"/>
                </a:lnTo>
                <a:lnTo>
                  <a:pt x="11250440" y="847626"/>
                </a:lnTo>
                <a:lnTo>
                  <a:pt x="11094171" y="872629"/>
                </a:lnTo>
                <a:lnTo>
                  <a:pt x="11062917" y="847626"/>
                </a:lnTo>
                <a:cubicBezTo>
                  <a:pt x="11087920" y="810121"/>
                  <a:pt x="11106672" y="722610"/>
                  <a:pt x="11119174" y="585093"/>
                </a:cubicBezTo>
                <a:lnTo>
                  <a:pt x="11106672" y="578842"/>
                </a:lnTo>
                <a:cubicBezTo>
                  <a:pt x="11240022" y="562173"/>
                  <a:pt x="11306697" y="537170"/>
                  <a:pt x="11306697" y="503833"/>
                </a:cubicBezTo>
                <a:lnTo>
                  <a:pt x="11269193" y="478830"/>
                </a:lnTo>
                <a:lnTo>
                  <a:pt x="11244189" y="478830"/>
                </a:lnTo>
                <a:lnTo>
                  <a:pt x="11094171" y="503833"/>
                </a:lnTo>
                <a:lnTo>
                  <a:pt x="11062917" y="503833"/>
                </a:lnTo>
                <a:cubicBezTo>
                  <a:pt x="11062917" y="487164"/>
                  <a:pt x="11035830" y="449659"/>
                  <a:pt x="10981657" y="391319"/>
                </a:cubicBezTo>
                <a:lnTo>
                  <a:pt x="10981657" y="360065"/>
                </a:lnTo>
                <a:lnTo>
                  <a:pt x="11000409" y="366316"/>
                </a:lnTo>
                <a:lnTo>
                  <a:pt x="11187933" y="347563"/>
                </a:lnTo>
                <a:lnTo>
                  <a:pt x="11200434" y="347563"/>
                </a:lnTo>
                <a:lnTo>
                  <a:pt x="11219186" y="360065"/>
                </a:lnTo>
                <a:cubicBezTo>
                  <a:pt x="11260858" y="360065"/>
                  <a:pt x="11296279" y="339229"/>
                  <a:pt x="11325450" y="297557"/>
                </a:cubicBezTo>
                <a:lnTo>
                  <a:pt x="11325450" y="272554"/>
                </a:lnTo>
                <a:lnTo>
                  <a:pt x="11300447" y="247551"/>
                </a:lnTo>
                <a:lnTo>
                  <a:pt x="11219186" y="247551"/>
                </a:lnTo>
                <a:cubicBezTo>
                  <a:pt x="11006660" y="293390"/>
                  <a:pt x="10835805" y="316309"/>
                  <a:pt x="10706622" y="316309"/>
                </a:cubicBezTo>
                <a:cubicBezTo>
                  <a:pt x="10689954" y="249634"/>
                  <a:pt x="10662867" y="193377"/>
                  <a:pt x="10625362" y="147538"/>
                </a:cubicBezTo>
                <a:close/>
                <a:moveTo>
                  <a:pt x="11434331" y="0"/>
                </a:moveTo>
                <a:lnTo>
                  <a:pt x="11582399" y="0"/>
                </a:lnTo>
                <a:lnTo>
                  <a:pt x="11582399" y="118337"/>
                </a:lnTo>
                <a:lnTo>
                  <a:pt x="11555361" y="87570"/>
                </a:lnTo>
                <a:cubicBezTo>
                  <a:pt x="11515903" y="46549"/>
                  <a:pt x="11477031" y="17835"/>
                  <a:pt x="11438745" y="1426"/>
                </a:cubicBezTo>
                <a:close/>
                <a:moveTo>
                  <a:pt x="8968830" y="0"/>
                </a:moveTo>
                <a:lnTo>
                  <a:pt x="11273062" y="0"/>
                </a:lnTo>
                <a:lnTo>
                  <a:pt x="11231688" y="6896"/>
                </a:lnTo>
                <a:cubicBezTo>
                  <a:pt x="11202518" y="13147"/>
                  <a:pt x="11187933" y="18356"/>
                  <a:pt x="11187933" y="22523"/>
                </a:cubicBezTo>
                <a:cubicBezTo>
                  <a:pt x="10783715" y="60027"/>
                  <a:pt x="10581607" y="87114"/>
                  <a:pt x="10581607" y="103783"/>
                </a:cubicBezTo>
                <a:cubicBezTo>
                  <a:pt x="10531601" y="66278"/>
                  <a:pt x="10492012" y="47526"/>
                  <a:pt x="10462842" y="47526"/>
                </a:cubicBezTo>
                <a:lnTo>
                  <a:pt x="10444090" y="47526"/>
                </a:lnTo>
                <a:cubicBezTo>
                  <a:pt x="10398251" y="47526"/>
                  <a:pt x="10362829" y="289223"/>
                  <a:pt x="10337826" y="772616"/>
                </a:cubicBezTo>
                <a:lnTo>
                  <a:pt x="10355405" y="960120"/>
                </a:lnTo>
                <a:lnTo>
                  <a:pt x="9299239" y="960120"/>
                </a:lnTo>
                <a:lnTo>
                  <a:pt x="9252567" y="861590"/>
                </a:lnTo>
                <a:lnTo>
                  <a:pt x="9289030" y="814709"/>
                </a:lnTo>
                <a:lnTo>
                  <a:pt x="9289030" y="799082"/>
                </a:lnTo>
                <a:cubicBezTo>
                  <a:pt x="9271667" y="722683"/>
                  <a:pt x="9249094" y="668857"/>
                  <a:pt x="9221313" y="637603"/>
                </a:cubicBezTo>
                <a:lnTo>
                  <a:pt x="9216104" y="637603"/>
                </a:lnTo>
                <a:lnTo>
                  <a:pt x="9184850" y="694902"/>
                </a:lnTo>
                <a:cubicBezTo>
                  <a:pt x="9174432" y="694902"/>
                  <a:pt x="9158805" y="660176"/>
                  <a:pt x="9137969" y="590722"/>
                </a:cubicBezTo>
                <a:cubicBezTo>
                  <a:pt x="9235204" y="562941"/>
                  <a:pt x="9294239" y="540369"/>
                  <a:pt x="9315075" y="523006"/>
                </a:cubicBezTo>
                <a:lnTo>
                  <a:pt x="9315075" y="512588"/>
                </a:lnTo>
                <a:lnTo>
                  <a:pt x="9299448" y="491752"/>
                </a:lnTo>
                <a:lnTo>
                  <a:pt x="9221313" y="491752"/>
                </a:lnTo>
                <a:lnTo>
                  <a:pt x="9132760" y="538633"/>
                </a:lnTo>
                <a:cubicBezTo>
                  <a:pt x="9118870" y="538633"/>
                  <a:pt x="9104979" y="422299"/>
                  <a:pt x="9091088" y="189631"/>
                </a:cubicBezTo>
                <a:cubicBezTo>
                  <a:pt x="9091088" y="163586"/>
                  <a:pt x="9080670" y="134502"/>
                  <a:pt x="9059835" y="102380"/>
                </a:cubicBezTo>
                <a:close/>
                <a:moveTo>
                  <a:pt x="0" y="0"/>
                </a:moveTo>
                <a:lnTo>
                  <a:pt x="8930683" y="0"/>
                </a:lnTo>
                <a:lnTo>
                  <a:pt x="8913983" y="12525"/>
                </a:lnTo>
                <a:lnTo>
                  <a:pt x="8913983" y="147959"/>
                </a:lnTo>
                <a:cubicBezTo>
                  <a:pt x="8913983" y="325064"/>
                  <a:pt x="8927874" y="469180"/>
                  <a:pt x="8955655" y="580304"/>
                </a:cubicBezTo>
                <a:lnTo>
                  <a:pt x="8788967" y="621976"/>
                </a:lnTo>
                <a:cubicBezTo>
                  <a:pt x="8684788" y="521269"/>
                  <a:pt x="8625753" y="470916"/>
                  <a:pt x="8611862" y="470916"/>
                </a:cubicBezTo>
                <a:lnTo>
                  <a:pt x="8611862" y="444871"/>
                </a:lnTo>
                <a:cubicBezTo>
                  <a:pt x="8757713" y="389308"/>
                  <a:pt x="8832376" y="352845"/>
                  <a:pt x="8835848" y="335482"/>
                </a:cubicBezTo>
                <a:lnTo>
                  <a:pt x="8835848" y="309437"/>
                </a:lnTo>
                <a:cubicBezTo>
                  <a:pt x="8766395" y="201785"/>
                  <a:pt x="8726460" y="144486"/>
                  <a:pt x="8716042" y="137541"/>
                </a:cubicBezTo>
                <a:lnTo>
                  <a:pt x="8705624" y="137541"/>
                </a:lnTo>
                <a:cubicBezTo>
                  <a:pt x="8691733" y="137541"/>
                  <a:pt x="8684788" y="158377"/>
                  <a:pt x="8684788" y="200049"/>
                </a:cubicBezTo>
                <a:cubicBezTo>
                  <a:pt x="8684788" y="245193"/>
                  <a:pt x="8594499" y="349373"/>
                  <a:pt x="8413921" y="512588"/>
                </a:cubicBezTo>
                <a:lnTo>
                  <a:pt x="8429547" y="538633"/>
                </a:lnTo>
                <a:cubicBezTo>
                  <a:pt x="8446911" y="538633"/>
                  <a:pt x="8486846" y="517797"/>
                  <a:pt x="8549354" y="476125"/>
                </a:cubicBezTo>
                <a:lnTo>
                  <a:pt x="8564981" y="476125"/>
                </a:lnTo>
                <a:lnTo>
                  <a:pt x="8570190" y="486543"/>
                </a:lnTo>
                <a:lnTo>
                  <a:pt x="8564981" y="528215"/>
                </a:lnTo>
                <a:lnTo>
                  <a:pt x="8580608" y="674066"/>
                </a:lnTo>
                <a:lnTo>
                  <a:pt x="8570190" y="679275"/>
                </a:lnTo>
                <a:cubicBezTo>
                  <a:pt x="8403503" y="703584"/>
                  <a:pt x="8320159" y="720947"/>
                  <a:pt x="8320159" y="731365"/>
                </a:cubicBezTo>
                <a:cubicBezTo>
                  <a:pt x="8351413" y="776510"/>
                  <a:pt x="8387876" y="799082"/>
                  <a:pt x="8429547" y="799082"/>
                </a:cubicBezTo>
                <a:cubicBezTo>
                  <a:pt x="8492055" y="764355"/>
                  <a:pt x="8538936" y="745256"/>
                  <a:pt x="8570190" y="741783"/>
                </a:cubicBezTo>
                <a:lnTo>
                  <a:pt x="8585817" y="866799"/>
                </a:lnTo>
                <a:cubicBezTo>
                  <a:pt x="8546749" y="888503"/>
                  <a:pt x="8510829" y="907494"/>
                  <a:pt x="8478056" y="923772"/>
                </a:cubicBezTo>
                <a:lnTo>
                  <a:pt x="8398672" y="960120"/>
                </a:lnTo>
                <a:lnTo>
                  <a:pt x="0" y="96012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72791-D7A2-487E-9ABB-76E1564FDBAF}"/>
              </a:ext>
            </a:extLst>
          </p:cNvPr>
          <p:cNvSpPr/>
          <p:nvPr/>
        </p:nvSpPr>
        <p:spPr>
          <a:xfrm>
            <a:off x="304920" y="1346803"/>
            <a:ext cx="11582400" cy="213360"/>
          </a:xfrm>
          <a:prstGeom prst="rect">
            <a:avLst/>
          </a:prstGeom>
          <a:solidFill>
            <a:srgbClr val="B52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1E8F23-C328-457D-9843-9583D7AD3B2B}"/>
              </a:ext>
            </a:extLst>
          </p:cNvPr>
          <p:cNvSpPr txBox="1"/>
          <p:nvPr/>
        </p:nvSpPr>
        <p:spPr>
          <a:xfrm>
            <a:off x="483774" y="512800"/>
            <a:ext cx="6374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52D16"/>
                </a:solidFill>
                <a:effectLst/>
                <a:uLnTx/>
                <a:uFillTx/>
                <a:latin typeface="叶根友特楷简体" panose="02010601030101010101" pitchFamily="2" charset="-122"/>
                <a:ea typeface="叶根友特楷简体" panose="02010601030101010101" pitchFamily="2" charset="-122"/>
                <a:cs typeface="+mn-cs"/>
              </a:rPr>
              <a:t>人民有所呼 改革有所应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AECFB3-8B1A-4D1F-B823-EADA16198967}"/>
              </a:ext>
            </a:extLst>
          </p:cNvPr>
          <p:cNvSpPr txBox="1"/>
          <p:nvPr/>
        </p:nvSpPr>
        <p:spPr>
          <a:xfrm>
            <a:off x="8864163" y="878318"/>
            <a:ext cx="304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2017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全国两会搜狐特别报道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87659"/>
              </a:solidFill>
              <a:effectLst/>
              <a:uLnTx/>
              <a:uFillTx/>
              <a:latin typeface="Source Han Sans Bold" panose="020B0800000000000000" pitchFamily="34" charset="-122"/>
              <a:ea typeface="Source Han Sans Bold" panose="020B08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410A7-428B-4199-9558-9FE4861A3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" y="1739285"/>
            <a:ext cx="6817803" cy="47320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1D5ABFA-64E9-4331-9FCA-CE5902055A84}"/>
              </a:ext>
            </a:extLst>
          </p:cNvPr>
          <p:cNvSpPr txBox="1"/>
          <p:nvPr/>
        </p:nvSpPr>
        <p:spPr>
          <a:xfrm>
            <a:off x="7584078" y="2122257"/>
            <a:ext cx="422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B52D16"/>
                </a:solidFill>
                <a:latin typeface="Source Han Sans Bold" panose="020B0800000000000000" pitchFamily="34" charset="-122"/>
                <a:ea typeface="Source Han Sans Bold" panose="020B0800000000000000" pitchFamily="34" charset="-122"/>
              </a:rPr>
              <a:t>支树平：中国现阶段质量状况：不够高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B52D16"/>
              </a:solidFill>
              <a:effectLst/>
              <a:uLnTx/>
              <a:uFillTx/>
              <a:latin typeface="Source Han Sans Bold" panose="020B0800000000000000" pitchFamily="34" charset="-122"/>
              <a:ea typeface="Source Han Sans Bold" panose="020B0800000000000000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ED340D8-8BB2-43E6-988C-2BA16AAA50F9}"/>
              </a:ext>
            </a:extLst>
          </p:cNvPr>
          <p:cNvSpPr/>
          <p:nvPr/>
        </p:nvSpPr>
        <p:spPr>
          <a:xfrm>
            <a:off x="7457046" y="2110682"/>
            <a:ext cx="127032" cy="369332"/>
          </a:xfrm>
          <a:prstGeom prst="rect">
            <a:avLst/>
          </a:prstGeom>
          <a:solidFill>
            <a:srgbClr val="B52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7E7AFB3-A4EC-49A7-83CF-0F8F89AF6092}"/>
              </a:ext>
            </a:extLst>
          </p:cNvPr>
          <p:cNvSpPr/>
          <p:nvPr/>
        </p:nvSpPr>
        <p:spPr>
          <a:xfrm>
            <a:off x="7312102" y="2681697"/>
            <a:ext cx="4385838" cy="359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dirty="0">
                <a:latin typeface="Source Han Sans Regular" panose="020B0500000000000000" pitchFamily="34" charset="-122"/>
                <a:ea typeface="Source Han Sans Regular" panose="020B0500000000000000" pitchFamily="34" charset="-122"/>
              </a:rPr>
              <a:t>    所谓“有忧”，就是我们还有不小的差距。据我们掌握的情况，我国质量总体水平不够高。首先是产品质量总体水平还有一定的差距，一部分产品档次还比较低。特别是中高端的产品难以满足消费者的需求，以至大家说的“海淘”、“海购”、消费外溢。我们有一些商品走到国际先进行列，但总体上处于产业链的中低端，国际竞争力有待增强。服务业稳中有进，但总体上提升还比较缓慢，在某些服务领域，老百姓还是有这样、那样的意见。</a:t>
            </a:r>
          </a:p>
        </p:txBody>
      </p:sp>
    </p:spTree>
    <p:extLst>
      <p:ext uri="{BB962C8B-B14F-4D97-AF65-F5344CB8AC3E}">
        <p14:creationId xmlns:p14="http://schemas.microsoft.com/office/powerpoint/2010/main" val="95045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96333CA-D2C2-4BC1-AAB5-0CC5E1541DE2}"/>
              </a:ext>
            </a:extLst>
          </p:cNvPr>
          <p:cNvSpPr/>
          <p:nvPr/>
        </p:nvSpPr>
        <p:spPr>
          <a:xfrm>
            <a:off x="8077320" y="293016"/>
            <a:ext cx="3810000" cy="960120"/>
          </a:xfrm>
          <a:prstGeom prst="rect">
            <a:avLst/>
          </a:prstGeom>
          <a:solidFill>
            <a:srgbClr val="EA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E08CD27-B9E3-4A47-9558-4A6388ED3FC1}"/>
              </a:ext>
            </a:extLst>
          </p:cNvPr>
          <p:cNvSpPr/>
          <p:nvPr/>
        </p:nvSpPr>
        <p:spPr>
          <a:xfrm>
            <a:off x="304922" y="293016"/>
            <a:ext cx="11582399" cy="960120"/>
          </a:xfrm>
          <a:custGeom>
            <a:avLst/>
            <a:gdLst/>
            <a:ahLst/>
            <a:cxnLst/>
            <a:rect l="l" t="t" r="r" b="b"/>
            <a:pathLst>
              <a:path w="11582399" h="960120">
                <a:moveTo>
                  <a:pt x="11200434" y="678855"/>
                </a:moveTo>
                <a:lnTo>
                  <a:pt x="11187933" y="697607"/>
                </a:lnTo>
                <a:cubicBezTo>
                  <a:pt x="11208769" y="785118"/>
                  <a:pt x="11246273" y="828874"/>
                  <a:pt x="11300447" y="828874"/>
                </a:cubicBezTo>
                <a:cubicBezTo>
                  <a:pt x="11321283" y="820539"/>
                  <a:pt x="11331701" y="795536"/>
                  <a:pt x="11331701" y="753864"/>
                </a:cubicBezTo>
                <a:lnTo>
                  <a:pt x="11244189" y="678855"/>
                </a:lnTo>
                <a:close/>
                <a:moveTo>
                  <a:pt x="8981700" y="637603"/>
                </a:moveTo>
                <a:cubicBezTo>
                  <a:pt x="8995590" y="717474"/>
                  <a:pt x="9019899" y="785191"/>
                  <a:pt x="9054626" y="840754"/>
                </a:cubicBezTo>
                <a:cubicBezTo>
                  <a:pt x="8985172" y="891107"/>
                  <a:pt x="8927873" y="930609"/>
                  <a:pt x="8882729" y="959258"/>
                </a:cubicBezTo>
                <a:lnTo>
                  <a:pt x="8881279" y="960120"/>
                </a:lnTo>
                <a:lnTo>
                  <a:pt x="8769023" y="960120"/>
                </a:lnTo>
                <a:lnTo>
                  <a:pt x="8783758" y="866799"/>
                </a:lnTo>
                <a:lnTo>
                  <a:pt x="8903565" y="762619"/>
                </a:lnTo>
                <a:lnTo>
                  <a:pt x="8903565" y="746992"/>
                </a:lnTo>
                <a:lnTo>
                  <a:pt x="8887938" y="731365"/>
                </a:lnTo>
                <a:lnTo>
                  <a:pt x="8872311" y="731365"/>
                </a:lnTo>
                <a:lnTo>
                  <a:pt x="8788967" y="793873"/>
                </a:lnTo>
                <a:lnTo>
                  <a:pt x="8783758" y="793873"/>
                </a:lnTo>
                <a:lnTo>
                  <a:pt x="8783758" y="773037"/>
                </a:lnTo>
                <a:lnTo>
                  <a:pt x="8788967" y="715738"/>
                </a:lnTo>
                <a:cubicBezTo>
                  <a:pt x="8788967" y="674066"/>
                  <a:pt x="8853212" y="648021"/>
                  <a:pt x="8981700" y="637603"/>
                </a:cubicBezTo>
                <a:close/>
                <a:moveTo>
                  <a:pt x="10837889" y="585093"/>
                </a:moveTo>
                <a:lnTo>
                  <a:pt x="10869143" y="585093"/>
                </a:lnTo>
                <a:lnTo>
                  <a:pt x="10875393" y="603845"/>
                </a:lnTo>
                <a:lnTo>
                  <a:pt x="10850390" y="841375"/>
                </a:lnTo>
                <a:cubicBezTo>
                  <a:pt x="10779548" y="874713"/>
                  <a:pt x="10725375" y="891381"/>
                  <a:pt x="10687870" y="891381"/>
                </a:cubicBezTo>
                <a:cubicBezTo>
                  <a:pt x="10646198" y="891381"/>
                  <a:pt x="10619111" y="876796"/>
                  <a:pt x="10606610" y="847626"/>
                </a:cubicBezTo>
                <a:lnTo>
                  <a:pt x="10625362" y="803870"/>
                </a:lnTo>
                <a:lnTo>
                  <a:pt x="10625362" y="791369"/>
                </a:lnTo>
                <a:lnTo>
                  <a:pt x="10606610" y="778867"/>
                </a:lnTo>
                <a:lnTo>
                  <a:pt x="10625362" y="635099"/>
                </a:lnTo>
                <a:cubicBezTo>
                  <a:pt x="10625362" y="601762"/>
                  <a:pt x="10696204" y="585093"/>
                  <a:pt x="10837889" y="585093"/>
                </a:cubicBezTo>
                <a:close/>
                <a:moveTo>
                  <a:pt x="9659202" y="551516"/>
                </a:moveTo>
                <a:lnTo>
                  <a:pt x="9672299" y="551516"/>
                </a:lnTo>
                <a:lnTo>
                  <a:pt x="9672299" y="597355"/>
                </a:lnTo>
                <a:cubicBezTo>
                  <a:pt x="9672299" y="625732"/>
                  <a:pt x="9633008" y="646469"/>
                  <a:pt x="9554427" y="659565"/>
                </a:cubicBezTo>
                <a:lnTo>
                  <a:pt x="9554427" y="587533"/>
                </a:lnTo>
                <a:cubicBezTo>
                  <a:pt x="9595900" y="587533"/>
                  <a:pt x="9630825" y="575527"/>
                  <a:pt x="9659202" y="551516"/>
                </a:cubicBezTo>
                <a:close/>
                <a:moveTo>
                  <a:pt x="9917865" y="472935"/>
                </a:moveTo>
                <a:lnTo>
                  <a:pt x="9911317" y="476209"/>
                </a:lnTo>
                <a:cubicBezTo>
                  <a:pt x="9944059" y="554790"/>
                  <a:pt x="9972435" y="599538"/>
                  <a:pt x="9996446" y="610452"/>
                </a:cubicBezTo>
                <a:lnTo>
                  <a:pt x="10002995" y="610452"/>
                </a:lnTo>
                <a:cubicBezTo>
                  <a:pt x="10031371" y="610452"/>
                  <a:pt x="10045560" y="595172"/>
                  <a:pt x="10045560" y="564613"/>
                </a:cubicBezTo>
                <a:lnTo>
                  <a:pt x="10045560" y="558065"/>
                </a:lnTo>
                <a:cubicBezTo>
                  <a:pt x="9984441" y="501311"/>
                  <a:pt x="9942967" y="472935"/>
                  <a:pt x="9921139" y="472935"/>
                </a:cubicBezTo>
                <a:close/>
                <a:moveTo>
                  <a:pt x="10837889" y="385068"/>
                </a:moveTo>
                <a:cubicBezTo>
                  <a:pt x="10862892" y="385068"/>
                  <a:pt x="10875393" y="393402"/>
                  <a:pt x="10875393" y="410071"/>
                </a:cubicBezTo>
                <a:lnTo>
                  <a:pt x="10875393" y="478830"/>
                </a:lnTo>
                <a:lnTo>
                  <a:pt x="10869143" y="535087"/>
                </a:lnTo>
                <a:lnTo>
                  <a:pt x="10812886" y="535087"/>
                </a:lnTo>
                <a:lnTo>
                  <a:pt x="10650365" y="553839"/>
                </a:lnTo>
                <a:lnTo>
                  <a:pt x="10631613" y="516334"/>
                </a:lnTo>
                <a:lnTo>
                  <a:pt x="10650365" y="516334"/>
                </a:lnTo>
                <a:cubicBezTo>
                  <a:pt x="10650365" y="428823"/>
                  <a:pt x="10712873" y="385068"/>
                  <a:pt x="10837889" y="385068"/>
                </a:cubicBezTo>
                <a:close/>
                <a:moveTo>
                  <a:pt x="9688670" y="351789"/>
                </a:moveTo>
                <a:cubicBezTo>
                  <a:pt x="9658110" y="382348"/>
                  <a:pt x="9612271" y="406359"/>
                  <a:pt x="9551153" y="423822"/>
                </a:cubicBezTo>
                <a:lnTo>
                  <a:pt x="9551153" y="427096"/>
                </a:lnTo>
                <a:lnTo>
                  <a:pt x="9560975" y="440193"/>
                </a:lnTo>
                <a:lnTo>
                  <a:pt x="9577346" y="440193"/>
                </a:lnTo>
                <a:cubicBezTo>
                  <a:pt x="9618820" y="440193"/>
                  <a:pt x="9651562" y="430370"/>
                  <a:pt x="9675573" y="410725"/>
                </a:cubicBezTo>
                <a:lnTo>
                  <a:pt x="9685396" y="410725"/>
                </a:lnTo>
                <a:lnTo>
                  <a:pt x="9672299" y="548242"/>
                </a:lnTo>
                <a:lnTo>
                  <a:pt x="9652653" y="535145"/>
                </a:lnTo>
                <a:lnTo>
                  <a:pt x="9616637" y="535145"/>
                </a:lnTo>
                <a:lnTo>
                  <a:pt x="9551153" y="548242"/>
                </a:lnTo>
                <a:lnTo>
                  <a:pt x="9554427" y="515500"/>
                </a:lnTo>
                <a:cubicBezTo>
                  <a:pt x="9554427" y="500220"/>
                  <a:pt x="9521685" y="466386"/>
                  <a:pt x="9456200" y="413999"/>
                </a:cubicBezTo>
                <a:lnTo>
                  <a:pt x="9452926" y="413999"/>
                </a:lnTo>
                <a:lnTo>
                  <a:pt x="9443103" y="423822"/>
                </a:lnTo>
                <a:cubicBezTo>
                  <a:pt x="9464931" y="574436"/>
                  <a:pt x="9484577" y="657383"/>
                  <a:pt x="9502039" y="672662"/>
                </a:cubicBezTo>
                <a:lnTo>
                  <a:pt x="9502039" y="682485"/>
                </a:lnTo>
                <a:lnTo>
                  <a:pt x="9475846" y="689033"/>
                </a:lnTo>
                <a:cubicBezTo>
                  <a:pt x="9475846" y="699947"/>
                  <a:pt x="9504222" y="711953"/>
                  <a:pt x="9560975" y="725050"/>
                </a:cubicBezTo>
                <a:cubicBezTo>
                  <a:pt x="9608997" y="696673"/>
                  <a:pt x="9639556" y="674845"/>
                  <a:pt x="9652653" y="659565"/>
                </a:cubicBezTo>
                <a:lnTo>
                  <a:pt x="9659202" y="659565"/>
                </a:lnTo>
                <a:lnTo>
                  <a:pt x="9659202" y="675936"/>
                </a:lnTo>
                <a:cubicBezTo>
                  <a:pt x="9659202" y="689033"/>
                  <a:pt x="9651562" y="695582"/>
                  <a:pt x="9636282" y="695582"/>
                </a:cubicBezTo>
                <a:lnTo>
                  <a:pt x="9636282" y="702130"/>
                </a:lnTo>
                <a:lnTo>
                  <a:pt x="9685396" y="744695"/>
                </a:lnTo>
                <a:cubicBezTo>
                  <a:pt x="9707224" y="742512"/>
                  <a:pt x="9729052" y="728324"/>
                  <a:pt x="9750880" y="702130"/>
                </a:cubicBezTo>
                <a:lnTo>
                  <a:pt x="9806542" y="476209"/>
                </a:lnTo>
                <a:cubicBezTo>
                  <a:pt x="9756337" y="393262"/>
                  <a:pt x="9720321" y="351789"/>
                  <a:pt x="9698492" y="351789"/>
                </a:cubicBezTo>
                <a:close/>
                <a:moveTo>
                  <a:pt x="9200477" y="220885"/>
                </a:moveTo>
                <a:lnTo>
                  <a:pt x="9190059" y="231303"/>
                </a:lnTo>
                <a:cubicBezTo>
                  <a:pt x="9210895" y="356318"/>
                  <a:pt x="9233467" y="418826"/>
                  <a:pt x="9257776" y="418826"/>
                </a:cubicBezTo>
                <a:lnTo>
                  <a:pt x="9268194" y="418826"/>
                </a:lnTo>
                <a:cubicBezTo>
                  <a:pt x="9306393" y="397990"/>
                  <a:pt x="9325493" y="377154"/>
                  <a:pt x="9325493" y="356318"/>
                </a:cubicBezTo>
                <a:cubicBezTo>
                  <a:pt x="9325493" y="314646"/>
                  <a:pt x="9285557" y="269502"/>
                  <a:pt x="9205686" y="220885"/>
                </a:cubicBezTo>
                <a:close/>
                <a:moveTo>
                  <a:pt x="9872026" y="165158"/>
                </a:moveTo>
                <a:lnTo>
                  <a:pt x="9868752" y="174981"/>
                </a:lnTo>
                <a:lnTo>
                  <a:pt x="9881849" y="188078"/>
                </a:lnTo>
                <a:cubicBezTo>
                  <a:pt x="9851289" y="271025"/>
                  <a:pt x="9822913" y="340875"/>
                  <a:pt x="9796719" y="397628"/>
                </a:cubicBezTo>
                <a:lnTo>
                  <a:pt x="9796719" y="400902"/>
                </a:lnTo>
                <a:lnTo>
                  <a:pt x="9799993" y="410725"/>
                </a:lnTo>
                <a:lnTo>
                  <a:pt x="9872026" y="384531"/>
                </a:lnTo>
                <a:cubicBezTo>
                  <a:pt x="9889488" y="358337"/>
                  <a:pt x="9958247" y="326686"/>
                  <a:pt x="10078302" y="289579"/>
                </a:cubicBezTo>
                <a:lnTo>
                  <a:pt x="10081576" y="289579"/>
                </a:lnTo>
                <a:lnTo>
                  <a:pt x="10081576" y="351789"/>
                </a:lnTo>
                <a:cubicBezTo>
                  <a:pt x="10081576" y="524231"/>
                  <a:pt x="10044468" y="672662"/>
                  <a:pt x="9970253" y="797083"/>
                </a:cubicBezTo>
                <a:cubicBezTo>
                  <a:pt x="9976801" y="821094"/>
                  <a:pt x="9984441" y="833099"/>
                  <a:pt x="9993172" y="833099"/>
                </a:cubicBezTo>
                <a:lnTo>
                  <a:pt x="9996446" y="833099"/>
                </a:lnTo>
                <a:cubicBezTo>
                  <a:pt x="10072845" y="785077"/>
                  <a:pt x="10116501" y="743604"/>
                  <a:pt x="10127415" y="708679"/>
                </a:cubicBezTo>
                <a:cubicBezTo>
                  <a:pt x="10142695" y="708679"/>
                  <a:pt x="10171071" y="592990"/>
                  <a:pt x="10212545" y="361611"/>
                </a:cubicBezTo>
                <a:cubicBezTo>
                  <a:pt x="10177620" y="293944"/>
                  <a:pt x="10137238" y="244831"/>
                  <a:pt x="10091399" y="214272"/>
                </a:cubicBezTo>
                <a:lnTo>
                  <a:pt x="10081576" y="214272"/>
                </a:lnTo>
                <a:cubicBezTo>
                  <a:pt x="10081576" y="242648"/>
                  <a:pt x="10043377" y="272116"/>
                  <a:pt x="9966978" y="302676"/>
                </a:cubicBezTo>
                <a:lnTo>
                  <a:pt x="9960430" y="302676"/>
                </a:lnTo>
                <a:lnTo>
                  <a:pt x="9993172" y="237191"/>
                </a:lnTo>
                <a:cubicBezTo>
                  <a:pt x="9938602" y="189169"/>
                  <a:pt x="9898220" y="165158"/>
                  <a:pt x="9872026" y="165158"/>
                </a:cubicBezTo>
                <a:close/>
                <a:moveTo>
                  <a:pt x="9639556" y="161884"/>
                </a:moveTo>
                <a:lnTo>
                  <a:pt x="9600266" y="224094"/>
                </a:lnTo>
                <a:cubicBezTo>
                  <a:pt x="9547878" y="335418"/>
                  <a:pt x="9511862" y="397628"/>
                  <a:pt x="9492217" y="410725"/>
                </a:cubicBezTo>
                <a:lnTo>
                  <a:pt x="9492217" y="413999"/>
                </a:lnTo>
                <a:lnTo>
                  <a:pt x="9502039" y="423822"/>
                </a:lnTo>
                <a:lnTo>
                  <a:pt x="9511862" y="423822"/>
                </a:lnTo>
                <a:lnTo>
                  <a:pt x="9610089" y="377983"/>
                </a:lnTo>
                <a:cubicBezTo>
                  <a:pt x="9679938" y="308133"/>
                  <a:pt x="9721412" y="273208"/>
                  <a:pt x="9734509" y="273208"/>
                </a:cubicBezTo>
                <a:lnTo>
                  <a:pt x="9734509" y="253562"/>
                </a:lnTo>
                <a:cubicBezTo>
                  <a:pt x="9682121" y="192443"/>
                  <a:pt x="9650471" y="161884"/>
                  <a:pt x="9639556" y="161884"/>
                </a:cubicBezTo>
                <a:close/>
                <a:moveTo>
                  <a:pt x="11331701" y="72529"/>
                </a:moveTo>
                <a:cubicBezTo>
                  <a:pt x="11398375" y="72529"/>
                  <a:pt x="11431713" y="116284"/>
                  <a:pt x="11431713" y="203795"/>
                </a:cubicBezTo>
                <a:lnTo>
                  <a:pt x="11431713" y="585093"/>
                </a:lnTo>
                <a:lnTo>
                  <a:pt x="11412961" y="672604"/>
                </a:lnTo>
                <a:lnTo>
                  <a:pt x="11431713" y="722610"/>
                </a:lnTo>
                <a:lnTo>
                  <a:pt x="11431713" y="778867"/>
                </a:lnTo>
                <a:lnTo>
                  <a:pt x="11412961" y="847626"/>
                </a:lnTo>
                <a:lnTo>
                  <a:pt x="11412961" y="866378"/>
                </a:lnTo>
                <a:lnTo>
                  <a:pt x="11431713" y="872629"/>
                </a:lnTo>
                <a:lnTo>
                  <a:pt x="11419783" y="960120"/>
                </a:lnTo>
                <a:lnTo>
                  <a:pt x="11078031" y="960120"/>
                </a:lnTo>
                <a:lnTo>
                  <a:pt x="11169181" y="949201"/>
                </a:lnTo>
                <a:cubicBezTo>
                  <a:pt x="11235855" y="937741"/>
                  <a:pt x="11269193" y="926802"/>
                  <a:pt x="11269193" y="916384"/>
                </a:cubicBezTo>
                <a:lnTo>
                  <a:pt x="11269193" y="866378"/>
                </a:lnTo>
                <a:lnTo>
                  <a:pt x="11250440" y="847626"/>
                </a:lnTo>
                <a:lnTo>
                  <a:pt x="11094171" y="872629"/>
                </a:lnTo>
                <a:lnTo>
                  <a:pt x="11062917" y="847626"/>
                </a:lnTo>
                <a:cubicBezTo>
                  <a:pt x="11087920" y="810121"/>
                  <a:pt x="11106672" y="722610"/>
                  <a:pt x="11119174" y="585093"/>
                </a:cubicBezTo>
                <a:lnTo>
                  <a:pt x="11106672" y="578842"/>
                </a:lnTo>
                <a:cubicBezTo>
                  <a:pt x="11240022" y="562173"/>
                  <a:pt x="11306697" y="537170"/>
                  <a:pt x="11306697" y="503833"/>
                </a:cubicBezTo>
                <a:lnTo>
                  <a:pt x="11269193" y="478830"/>
                </a:lnTo>
                <a:lnTo>
                  <a:pt x="11244189" y="478830"/>
                </a:lnTo>
                <a:lnTo>
                  <a:pt x="11094171" y="503833"/>
                </a:lnTo>
                <a:lnTo>
                  <a:pt x="11062917" y="503833"/>
                </a:lnTo>
                <a:cubicBezTo>
                  <a:pt x="11062917" y="487164"/>
                  <a:pt x="11035830" y="449659"/>
                  <a:pt x="10981657" y="391319"/>
                </a:cubicBezTo>
                <a:lnTo>
                  <a:pt x="10981657" y="360065"/>
                </a:lnTo>
                <a:lnTo>
                  <a:pt x="11000409" y="366316"/>
                </a:lnTo>
                <a:lnTo>
                  <a:pt x="11187933" y="347563"/>
                </a:lnTo>
                <a:lnTo>
                  <a:pt x="11200434" y="347563"/>
                </a:lnTo>
                <a:lnTo>
                  <a:pt x="11219186" y="360065"/>
                </a:lnTo>
                <a:cubicBezTo>
                  <a:pt x="11260858" y="360065"/>
                  <a:pt x="11296279" y="339229"/>
                  <a:pt x="11325450" y="297557"/>
                </a:cubicBezTo>
                <a:lnTo>
                  <a:pt x="11325450" y="272554"/>
                </a:lnTo>
                <a:lnTo>
                  <a:pt x="11300447" y="247551"/>
                </a:lnTo>
                <a:lnTo>
                  <a:pt x="11219186" y="247551"/>
                </a:lnTo>
                <a:cubicBezTo>
                  <a:pt x="11006660" y="293390"/>
                  <a:pt x="10835805" y="316309"/>
                  <a:pt x="10706622" y="316309"/>
                </a:cubicBezTo>
                <a:cubicBezTo>
                  <a:pt x="10689954" y="249634"/>
                  <a:pt x="10662867" y="193377"/>
                  <a:pt x="10625362" y="147538"/>
                </a:cubicBezTo>
                <a:close/>
                <a:moveTo>
                  <a:pt x="11434331" y="0"/>
                </a:moveTo>
                <a:lnTo>
                  <a:pt x="11582399" y="0"/>
                </a:lnTo>
                <a:lnTo>
                  <a:pt x="11582399" y="118337"/>
                </a:lnTo>
                <a:lnTo>
                  <a:pt x="11555361" y="87570"/>
                </a:lnTo>
                <a:cubicBezTo>
                  <a:pt x="11515903" y="46549"/>
                  <a:pt x="11477031" y="17835"/>
                  <a:pt x="11438745" y="1426"/>
                </a:cubicBezTo>
                <a:close/>
                <a:moveTo>
                  <a:pt x="8968830" y="0"/>
                </a:moveTo>
                <a:lnTo>
                  <a:pt x="11273062" y="0"/>
                </a:lnTo>
                <a:lnTo>
                  <a:pt x="11231688" y="6896"/>
                </a:lnTo>
                <a:cubicBezTo>
                  <a:pt x="11202518" y="13147"/>
                  <a:pt x="11187933" y="18356"/>
                  <a:pt x="11187933" y="22523"/>
                </a:cubicBezTo>
                <a:cubicBezTo>
                  <a:pt x="10783715" y="60027"/>
                  <a:pt x="10581607" y="87114"/>
                  <a:pt x="10581607" y="103783"/>
                </a:cubicBezTo>
                <a:cubicBezTo>
                  <a:pt x="10531601" y="66278"/>
                  <a:pt x="10492012" y="47526"/>
                  <a:pt x="10462842" y="47526"/>
                </a:cubicBezTo>
                <a:lnTo>
                  <a:pt x="10444090" y="47526"/>
                </a:lnTo>
                <a:cubicBezTo>
                  <a:pt x="10398251" y="47526"/>
                  <a:pt x="10362829" y="289223"/>
                  <a:pt x="10337826" y="772616"/>
                </a:cubicBezTo>
                <a:lnTo>
                  <a:pt x="10355405" y="960120"/>
                </a:lnTo>
                <a:lnTo>
                  <a:pt x="9299239" y="960120"/>
                </a:lnTo>
                <a:lnTo>
                  <a:pt x="9252567" y="861590"/>
                </a:lnTo>
                <a:lnTo>
                  <a:pt x="9289030" y="814709"/>
                </a:lnTo>
                <a:lnTo>
                  <a:pt x="9289030" y="799082"/>
                </a:lnTo>
                <a:cubicBezTo>
                  <a:pt x="9271667" y="722683"/>
                  <a:pt x="9249094" y="668857"/>
                  <a:pt x="9221313" y="637603"/>
                </a:cubicBezTo>
                <a:lnTo>
                  <a:pt x="9216104" y="637603"/>
                </a:lnTo>
                <a:lnTo>
                  <a:pt x="9184850" y="694902"/>
                </a:lnTo>
                <a:cubicBezTo>
                  <a:pt x="9174432" y="694902"/>
                  <a:pt x="9158805" y="660176"/>
                  <a:pt x="9137969" y="590722"/>
                </a:cubicBezTo>
                <a:cubicBezTo>
                  <a:pt x="9235204" y="562941"/>
                  <a:pt x="9294239" y="540369"/>
                  <a:pt x="9315075" y="523006"/>
                </a:cubicBezTo>
                <a:lnTo>
                  <a:pt x="9315075" y="512588"/>
                </a:lnTo>
                <a:lnTo>
                  <a:pt x="9299448" y="491752"/>
                </a:lnTo>
                <a:lnTo>
                  <a:pt x="9221313" y="491752"/>
                </a:lnTo>
                <a:lnTo>
                  <a:pt x="9132760" y="538633"/>
                </a:lnTo>
                <a:cubicBezTo>
                  <a:pt x="9118870" y="538633"/>
                  <a:pt x="9104979" y="422299"/>
                  <a:pt x="9091088" y="189631"/>
                </a:cubicBezTo>
                <a:cubicBezTo>
                  <a:pt x="9091088" y="163586"/>
                  <a:pt x="9080670" y="134502"/>
                  <a:pt x="9059835" y="102380"/>
                </a:cubicBezTo>
                <a:close/>
                <a:moveTo>
                  <a:pt x="0" y="0"/>
                </a:moveTo>
                <a:lnTo>
                  <a:pt x="8930683" y="0"/>
                </a:lnTo>
                <a:lnTo>
                  <a:pt x="8913983" y="12525"/>
                </a:lnTo>
                <a:lnTo>
                  <a:pt x="8913983" y="147959"/>
                </a:lnTo>
                <a:cubicBezTo>
                  <a:pt x="8913983" y="325064"/>
                  <a:pt x="8927874" y="469180"/>
                  <a:pt x="8955655" y="580304"/>
                </a:cubicBezTo>
                <a:lnTo>
                  <a:pt x="8788967" y="621976"/>
                </a:lnTo>
                <a:cubicBezTo>
                  <a:pt x="8684788" y="521269"/>
                  <a:pt x="8625753" y="470916"/>
                  <a:pt x="8611862" y="470916"/>
                </a:cubicBezTo>
                <a:lnTo>
                  <a:pt x="8611862" y="444871"/>
                </a:lnTo>
                <a:cubicBezTo>
                  <a:pt x="8757713" y="389308"/>
                  <a:pt x="8832376" y="352845"/>
                  <a:pt x="8835848" y="335482"/>
                </a:cubicBezTo>
                <a:lnTo>
                  <a:pt x="8835848" y="309437"/>
                </a:lnTo>
                <a:cubicBezTo>
                  <a:pt x="8766395" y="201785"/>
                  <a:pt x="8726460" y="144486"/>
                  <a:pt x="8716042" y="137541"/>
                </a:cubicBezTo>
                <a:lnTo>
                  <a:pt x="8705624" y="137541"/>
                </a:lnTo>
                <a:cubicBezTo>
                  <a:pt x="8691733" y="137541"/>
                  <a:pt x="8684788" y="158377"/>
                  <a:pt x="8684788" y="200049"/>
                </a:cubicBezTo>
                <a:cubicBezTo>
                  <a:pt x="8684788" y="245193"/>
                  <a:pt x="8594499" y="349373"/>
                  <a:pt x="8413921" y="512588"/>
                </a:cubicBezTo>
                <a:lnTo>
                  <a:pt x="8429547" y="538633"/>
                </a:lnTo>
                <a:cubicBezTo>
                  <a:pt x="8446911" y="538633"/>
                  <a:pt x="8486846" y="517797"/>
                  <a:pt x="8549354" y="476125"/>
                </a:cubicBezTo>
                <a:lnTo>
                  <a:pt x="8564981" y="476125"/>
                </a:lnTo>
                <a:lnTo>
                  <a:pt x="8570190" y="486543"/>
                </a:lnTo>
                <a:lnTo>
                  <a:pt x="8564981" y="528215"/>
                </a:lnTo>
                <a:lnTo>
                  <a:pt x="8580608" y="674066"/>
                </a:lnTo>
                <a:lnTo>
                  <a:pt x="8570190" y="679275"/>
                </a:lnTo>
                <a:cubicBezTo>
                  <a:pt x="8403503" y="703584"/>
                  <a:pt x="8320159" y="720947"/>
                  <a:pt x="8320159" y="731365"/>
                </a:cubicBezTo>
                <a:cubicBezTo>
                  <a:pt x="8351413" y="776510"/>
                  <a:pt x="8387876" y="799082"/>
                  <a:pt x="8429547" y="799082"/>
                </a:cubicBezTo>
                <a:cubicBezTo>
                  <a:pt x="8492055" y="764355"/>
                  <a:pt x="8538936" y="745256"/>
                  <a:pt x="8570190" y="741783"/>
                </a:cubicBezTo>
                <a:lnTo>
                  <a:pt x="8585817" y="866799"/>
                </a:lnTo>
                <a:cubicBezTo>
                  <a:pt x="8546749" y="888503"/>
                  <a:pt x="8510829" y="907494"/>
                  <a:pt x="8478056" y="923772"/>
                </a:cubicBezTo>
                <a:lnTo>
                  <a:pt x="8398672" y="960120"/>
                </a:lnTo>
                <a:lnTo>
                  <a:pt x="0" y="96012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C72791-D7A2-487E-9ABB-76E1564FDBAF}"/>
              </a:ext>
            </a:extLst>
          </p:cNvPr>
          <p:cNvSpPr/>
          <p:nvPr/>
        </p:nvSpPr>
        <p:spPr>
          <a:xfrm>
            <a:off x="304920" y="1253136"/>
            <a:ext cx="11582400" cy="213360"/>
          </a:xfrm>
          <a:prstGeom prst="rect">
            <a:avLst/>
          </a:prstGeom>
          <a:solidFill>
            <a:srgbClr val="B52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B1E8F23-C328-457D-9843-9583D7AD3B2B}"/>
              </a:ext>
            </a:extLst>
          </p:cNvPr>
          <p:cNvSpPr txBox="1"/>
          <p:nvPr/>
        </p:nvSpPr>
        <p:spPr>
          <a:xfrm>
            <a:off x="483774" y="419133"/>
            <a:ext cx="6374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B52D16"/>
                </a:solidFill>
                <a:effectLst/>
                <a:uLnTx/>
                <a:uFillTx/>
                <a:latin typeface="叶根友特楷简体" panose="02010601030101010101" pitchFamily="2" charset="-122"/>
                <a:ea typeface="叶根友特楷简体" panose="02010601030101010101" pitchFamily="2" charset="-122"/>
                <a:cs typeface="+mn-cs"/>
              </a:rPr>
              <a:t>搜狐两会征文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FAECFB3-8B1A-4D1F-B823-EADA16198967}"/>
              </a:ext>
            </a:extLst>
          </p:cNvPr>
          <p:cNvSpPr txBox="1"/>
          <p:nvPr/>
        </p:nvSpPr>
        <p:spPr>
          <a:xfrm>
            <a:off x="8864163" y="784651"/>
            <a:ext cx="304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2017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87659"/>
                </a:solidFill>
                <a:effectLst/>
                <a:uLnTx/>
                <a:uFillTx/>
                <a:latin typeface="Source Han Sans Bold" panose="020B0800000000000000" pitchFamily="34" charset="-122"/>
                <a:ea typeface="Source Han Sans Bold" panose="020B0800000000000000" pitchFamily="34" charset="-122"/>
                <a:cs typeface="+mn-cs"/>
              </a:rPr>
              <a:t>全国两会搜狐特别报道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87659"/>
              </a:solidFill>
              <a:effectLst/>
              <a:uLnTx/>
              <a:uFillTx/>
              <a:latin typeface="Source Han Sans Bold" panose="020B0800000000000000" pitchFamily="34" charset="-122"/>
              <a:ea typeface="Source Han Sans Bold" panose="020B08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B88F6-F6E2-461A-8FE4-8D46B6CD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0" y="1742575"/>
            <a:ext cx="3042224" cy="33850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3C9AF8-6483-4A1E-AB9E-F19057A9E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36" y="1742575"/>
            <a:ext cx="3042224" cy="33850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BA5334-2D17-4D93-BD16-88864B8BD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67" y="1742575"/>
            <a:ext cx="5197154" cy="14268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D9E401-51E1-44AF-B506-37214D3D07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7" b="17025"/>
          <a:stretch/>
        </p:blipFill>
        <p:spPr>
          <a:xfrm>
            <a:off x="304920" y="5231756"/>
            <a:ext cx="6190540" cy="12153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61488B-8048-424D-9CAC-0E089C9B2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67" y="3319319"/>
            <a:ext cx="2615879" cy="31277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C6FBA81-C063-42B7-B292-FCFE0319E8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/>
          <a:stretch/>
        </p:blipFill>
        <p:spPr>
          <a:xfrm>
            <a:off x="9500753" y="3319319"/>
            <a:ext cx="2384759" cy="31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707</Words>
  <Application>Microsoft Office PowerPoint</Application>
  <PresentationFormat>宽屏</PresentationFormat>
  <Paragraphs>89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等线</vt:lpstr>
      <vt:lpstr>Source Han Sans Bold</vt:lpstr>
      <vt:lpstr>Arial</vt:lpstr>
      <vt:lpstr>叶根友刀锋黑草</vt:lpstr>
      <vt:lpstr>华康俪金黑W8(P)</vt:lpstr>
      <vt:lpstr>Verdana</vt:lpstr>
      <vt:lpstr>等线 Light</vt:lpstr>
      <vt:lpstr>思源宋体 CN Heavy</vt:lpstr>
      <vt:lpstr>思源宋体 CN</vt:lpstr>
      <vt:lpstr>叶根友特楷简体</vt:lpstr>
      <vt:lpstr>Source Han Sans Normal</vt:lpstr>
      <vt:lpstr>造字工房力黑（非商用）常规体</vt:lpstr>
      <vt:lpstr>Source Han Sans Regular</vt:lpstr>
      <vt:lpstr>Source Han Sans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Style</dc:creator>
  <cp:lastModifiedBy>Style</cp:lastModifiedBy>
  <cp:revision>38</cp:revision>
  <dcterms:created xsi:type="dcterms:W3CDTF">2017-06-11T10:48:17Z</dcterms:created>
  <dcterms:modified xsi:type="dcterms:W3CDTF">2017-06-12T12:14:11Z</dcterms:modified>
</cp:coreProperties>
</file>